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theme/themeOverride1.xml" ContentType="application/vnd.openxmlformats-officedocument.themeOverride+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7.xml" ContentType="application/vnd.openxmlformats-officedocument.presentationml.notesSlide+xml"/>
  <Override PartName="/ppt/diagrams/layout1.xml" ContentType="application/vnd.openxmlformats-officedocument.drawingml.diagram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theme/themeOverride2.xml" ContentType="application/vnd.openxmlformats-officedocument.themeOverride+xml"/>
  <Override PartName="/ppt/slideLayouts/slideLayout132.xml" ContentType="application/vnd.openxmlformats-officedocument.presentationml.slideLayout+xml"/>
  <Override PartName="/ppt/slideLayouts/slideLayout150.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Default Extension="vml" ContentType="application/vnd.openxmlformats-officedocument.vmlDrawing"/>
  <Override PartName="/ppt/notesSlides/notesSlide8.xml" ContentType="application/vnd.openxmlformats-officedocument.presentationml.notesSlid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theme/theme11.xml" ContentType="application/vnd.openxmlformats-officedocument.theme+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Layouts/slideLayout1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62.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Masters/slideMaster13.xml" ContentType="application/vnd.openxmlformats-officedocument.presentationml.slideMaster+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diagrams/quickStyle1.xml" ContentType="application/vnd.openxmlformats-officedocument.drawingml.diagramStyl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theme/theme17.xml" ContentType="application/vnd.openxmlformats-officedocument.them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diagrams/data1.xml" ContentType="application/vnd.openxmlformats-officedocument.drawingml.diagramData+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theme/theme14.xml" ContentType="application/vnd.openxmlformats-officedocument.them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8" r:id="rId4"/>
    <p:sldMasterId id="2147483690" r:id="rId5"/>
    <p:sldMasterId id="2147483702" r:id="rId6"/>
    <p:sldMasterId id="2147483715" r:id="rId7"/>
    <p:sldMasterId id="2147483728" r:id="rId8"/>
    <p:sldMasterId id="2147483740" r:id="rId9"/>
    <p:sldMasterId id="2147483753" r:id="rId10"/>
    <p:sldMasterId id="2147483765" r:id="rId11"/>
    <p:sldMasterId id="2147483777" r:id="rId12"/>
    <p:sldMasterId id="2147483789" r:id="rId13"/>
    <p:sldMasterId id="2147483801" r:id="rId14"/>
    <p:sldMasterId id="2147483813" r:id="rId15"/>
  </p:sldMasterIdLst>
  <p:notesMasterIdLst>
    <p:notesMasterId r:id="rId42"/>
  </p:notesMasterIdLst>
  <p:handoutMasterIdLst>
    <p:handoutMasterId r:id="rId43"/>
  </p:handoutMasterIdLst>
  <p:sldIdLst>
    <p:sldId id="260" r:id="rId16"/>
    <p:sldId id="267" r:id="rId17"/>
    <p:sldId id="270" r:id="rId18"/>
    <p:sldId id="271" r:id="rId19"/>
    <p:sldId id="272" r:id="rId20"/>
    <p:sldId id="273" r:id="rId21"/>
    <p:sldId id="274" r:id="rId22"/>
    <p:sldId id="275" r:id="rId23"/>
    <p:sldId id="276" r:id="rId24"/>
    <p:sldId id="277" r:id="rId25"/>
    <p:sldId id="278" r:id="rId26"/>
    <p:sldId id="279"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srgbClr val="FF0000"/>
    </p:penClr>
  </p:showPr>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1002"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7BFE0C-009A-4091-9E2B-19B92F5692E8}" type="doc">
      <dgm:prSet loTypeId="urn:microsoft.com/office/officeart/2008/layout/VerticalCurvedList" loCatId="list" qsTypeId="urn:microsoft.com/office/officeart/2005/8/quickstyle/simple5" qsCatId="simple" csTypeId="urn:microsoft.com/office/officeart/2005/8/colors/accent3_2" csCatId="accent3" phldr="1"/>
      <dgm:spPr/>
      <dgm:t>
        <a:bodyPr/>
        <a:lstStyle/>
        <a:p>
          <a:endParaRPr kumimoji="1" lang="ja-JP" altLang="en-US"/>
        </a:p>
      </dgm:t>
    </dgm:pt>
    <dgm:pt modelId="{832059E8-59EB-4473-BB1D-3404B0BEF961}">
      <dgm:prSet phldrT="[テキスト]"/>
      <dgm:spPr/>
      <dgm:t>
        <a:bodyPr/>
        <a:lstStyle/>
        <a:p>
          <a:r>
            <a:rPr lang="ja-JP" altLang="en-US" dirty="0" smtClean="0">
              <a:solidFill>
                <a:schemeClr val="tx1"/>
              </a:solidFill>
            </a:rPr>
            <a:t>プロセッサ研究チーム</a:t>
          </a:r>
          <a:endParaRPr lang="ja-JP" altLang="en-US" dirty="0">
            <a:solidFill>
              <a:schemeClr val="tx1"/>
            </a:solidFill>
          </a:endParaRPr>
        </a:p>
      </dgm:t>
    </dgm:pt>
    <dgm:pt modelId="{E5DE2EDF-49CF-4177-A905-0F2DC7D9C9BB}" type="parTrans" cxnId="{F0E4FB8A-6C00-4F35-9DCE-49BC7A678AC6}">
      <dgm:prSet/>
      <dgm:spPr/>
      <dgm:t>
        <a:bodyPr/>
        <a:lstStyle/>
        <a:p>
          <a:endParaRPr lang="ja-JP" altLang="en-US"/>
        </a:p>
      </dgm:t>
    </dgm:pt>
    <dgm:pt modelId="{0F8CE48F-A8B7-4FF0-B7C1-097FD3238266}" type="sibTrans" cxnId="{F0E4FB8A-6C00-4F35-9DCE-49BC7A678AC6}">
      <dgm:prSet/>
      <dgm:spPr/>
      <dgm:t>
        <a:bodyPr/>
        <a:lstStyle/>
        <a:p>
          <a:endParaRPr lang="ja-JP" altLang="en-US"/>
        </a:p>
      </dgm:t>
    </dgm:pt>
    <dgm:pt modelId="{8EB6F0C5-84D3-4BF8-92A4-B4EE03915488}">
      <dgm:prSet phldrT="[テキスト]"/>
      <dgm:spPr/>
      <dgm:t>
        <a:bodyPr/>
        <a:lstStyle/>
        <a:p>
          <a:r>
            <a:rPr lang="ja-JP" altLang="en-US" dirty="0" smtClean="0">
              <a:solidFill>
                <a:schemeClr val="tx1"/>
              </a:solidFill>
            </a:rPr>
            <a:t>システムソフトウェア研究チーム</a:t>
          </a:r>
          <a:endParaRPr lang="ja-JP" altLang="en-US" dirty="0">
            <a:solidFill>
              <a:schemeClr val="tx1"/>
            </a:solidFill>
          </a:endParaRPr>
        </a:p>
      </dgm:t>
    </dgm:pt>
    <dgm:pt modelId="{D5B9A0F9-1596-4802-9849-A49D4091E944}" type="parTrans" cxnId="{229B751C-01BB-4385-AB0E-DD5D6E47F51D}">
      <dgm:prSet/>
      <dgm:spPr/>
      <dgm:t>
        <a:bodyPr/>
        <a:lstStyle/>
        <a:p>
          <a:endParaRPr lang="ja-JP" altLang="en-US"/>
        </a:p>
      </dgm:t>
    </dgm:pt>
    <dgm:pt modelId="{75B775D3-1705-4DE9-A0D3-4B97EEF3B5D8}" type="sibTrans" cxnId="{229B751C-01BB-4385-AB0E-DD5D6E47F51D}">
      <dgm:prSet/>
      <dgm:spPr/>
      <dgm:t>
        <a:bodyPr/>
        <a:lstStyle/>
        <a:p>
          <a:endParaRPr lang="ja-JP" altLang="en-US"/>
        </a:p>
      </dgm:t>
    </dgm:pt>
    <dgm:pt modelId="{7A383C4A-B9B3-46A1-968E-DB4FB96D72AD}">
      <dgm:prSet phldrT="[テキスト]"/>
      <dgm:spPr/>
      <dgm:t>
        <a:bodyPr/>
        <a:lstStyle/>
        <a:p>
          <a:r>
            <a:rPr lang="ja-JP" altLang="en-US" dirty="0" smtClean="0">
              <a:solidFill>
                <a:schemeClr val="tx1"/>
              </a:solidFill>
            </a:rPr>
            <a:t>プログラミング環境研究チーム</a:t>
          </a:r>
          <a:endParaRPr lang="ja-JP" altLang="en-US" dirty="0">
            <a:solidFill>
              <a:schemeClr val="tx1"/>
            </a:solidFill>
          </a:endParaRPr>
        </a:p>
      </dgm:t>
    </dgm:pt>
    <dgm:pt modelId="{9314C576-EE2B-4B31-9060-7412DE4217ED}" type="parTrans" cxnId="{EBB018B9-CFF4-4DE2-AC4E-B13D4DA6C13D}">
      <dgm:prSet/>
      <dgm:spPr/>
      <dgm:t>
        <a:bodyPr/>
        <a:lstStyle/>
        <a:p>
          <a:endParaRPr lang="ja-JP" altLang="en-US"/>
        </a:p>
      </dgm:t>
    </dgm:pt>
    <dgm:pt modelId="{E53637B4-AD0D-473B-9DA7-2189CF46D6D4}" type="sibTrans" cxnId="{EBB018B9-CFF4-4DE2-AC4E-B13D4DA6C13D}">
      <dgm:prSet/>
      <dgm:spPr/>
      <dgm:t>
        <a:bodyPr/>
        <a:lstStyle/>
        <a:p>
          <a:endParaRPr lang="ja-JP" altLang="en-US"/>
        </a:p>
      </dgm:t>
    </dgm:pt>
    <dgm:pt modelId="{86D6DC5C-6EEC-43BF-B1BC-9A431A7A4409}">
      <dgm:prSet phldrT="[テキスト]"/>
      <dgm:spPr/>
      <dgm:t>
        <a:bodyPr/>
        <a:lstStyle/>
        <a:p>
          <a:r>
            <a:rPr lang="ja-JP" altLang="en-US" dirty="0" smtClean="0">
              <a:solidFill>
                <a:schemeClr val="tx1"/>
              </a:solidFill>
            </a:rPr>
            <a:t>プログラム構成モデル研究チーム</a:t>
          </a:r>
          <a:endParaRPr lang="ja-JP" altLang="en-US" dirty="0">
            <a:solidFill>
              <a:schemeClr val="tx1"/>
            </a:solidFill>
          </a:endParaRPr>
        </a:p>
      </dgm:t>
    </dgm:pt>
    <dgm:pt modelId="{5F8C1AFD-B70E-4CB5-AAD9-0A114630B7E9}" type="parTrans" cxnId="{C492E153-565A-46CF-A07B-4D7C87044622}">
      <dgm:prSet/>
      <dgm:spPr/>
      <dgm:t>
        <a:bodyPr/>
        <a:lstStyle/>
        <a:p>
          <a:endParaRPr lang="ja-JP" altLang="en-US"/>
        </a:p>
      </dgm:t>
    </dgm:pt>
    <dgm:pt modelId="{B92EFD65-3F15-4CCD-9B4B-7C150A80772A}" type="sibTrans" cxnId="{C492E153-565A-46CF-A07B-4D7C87044622}">
      <dgm:prSet/>
      <dgm:spPr/>
      <dgm:t>
        <a:bodyPr/>
        <a:lstStyle/>
        <a:p>
          <a:endParaRPr lang="ja-JP" altLang="en-US"/>
        </a:p>
      </dgm:t>
    </dgm:pt>
    <dgm:pt modelId="{D8E51249-956B-433E-8DFE-21402C539A16}">
      <dgm:prSet phldrT="[テキスト]"/>
      <dgm:spPr/>
      <dgm:t>
        <a:bodyPr/>
        <a:lstStyle/>
        <a:p>
          <a:r>
            <a:rPr lang="ja-JP" altLang="en-US" dirty="0" smtClean="0">
              <a:solidFill>
                <a:schemeClr val="tx1"/>
              </a:solidFill>
            </a:rPr>
            <a:t>利用高度化研究チーム</a:t>
          </a:r>
          <a:endParaRPr lang="ja-JP" altLang="en-US" dirty="0">
            <a:solidFill>
              <a:schemeClr val="tx1"/>
            </a:solidFill>
          </a:endParaRPr>
        </a:p>
      </dgm:t>
    </dgm:pt>
    <dgm:pt modelId="{93394C60-A245-4289-98C1-DB8CC0826BEB}" type="parTrans" cxnId="{A1E977BD-54EF-4F6B-A987-AA18D2CD7D51}">
      <dgm:prSet/>
      <dgm:spPr/>
      <dgm:t>
        <a:bodyPr/>
        <a:lstStyle/>
        <a:p>
          <a:endParaRPr lang="ja-JP" altLang="en-US"/>
        </a:p>
      </dgm:t>
    </dgm:pt>
    <dgm:pt modelId="{AD6602C5-5DF8-48B9-B8C2-8A5AEE9DBDB8}" type="sibTrans" cxnId="{A1E977BD-54EF-4F6B-A987-AA18D2CD7D51}">
      <dgm:prSet/>
      <dgm:spPr/>
      <dgm:t>
        <a:bodyPr/>
        <a:lstStyle/>
        <a:p>
          <a:endParaRPr lang="ja-JP" altLang="en-US"/>
        </a:p>
      </dgm:t>
    </dgm:pt>
    <dgm:pt modelId="{9DE91876-0B93-4E08-8730-B2CF4CF83BD5}" type="pres">
      <dgm:prSet presAssocID="{EC7BFE0C-009A-4091-9E2B-19B92F5692E8}" presName="Name0" presStyleCnt="0">
        <dgm:presLayoutVars>
          <dgm:chMax val="7"/>
          <dgm:chPref val="7"/>
          <dgm:dir/>
        </dgm:presLayoutVars>
      </dgm:prSet>
      <dgm:spPr/>
      <dgm:t>
        <a:bodyPr/>
        <a:lstStyle/>
        <a:p>
          <a:endParaRPr kumimoji="1" lang="ja-JP" altLang="en-US"/>
        </a:p>
      </dgm:t>
    </dgm:pt>
    <dgm:pt modelId="{056AE0BC-D56D-47C9-8D15-65D2A71FFB37}" type="pres">
      <dgm:prSet presAssocID="{EC7BFE0C-009A-4091-9E2B-19B92F5692E8}" presName="Name1" presStyleCnt="0"/>
      <dgm:spPr/>
    </dgm:pt>
    <dgm:pt modelId="{76374D2E-D178-4760-B891-10451E2BD647}" type="pres">
      <dgm:prSet presAssocID="{EC7BFE0C-009A-4091-9E2B-19B92F5692E8}" presName="cycle" presStyleCnt="0"/>
      <dgm:spPr/>
    </dgm:pt>
    <dgm:pt modelId="{2E486B2A-D381-426A-9C3D-59E87834C2F4}" type="pres">
      <dgm:prSet presAssocID="{EC7BFE0C-009A-4091-9E2B-19B92F5692E8}" presName="srcNode" presStyleLbl="node1" presStyleIdx="0" presStyleCnt="5"/>
      <dgm:spPr/>
    </dgm:pt>
    <dgm:pt modelId="{B0EE816B-13B9-4377-8AB8-8C14FDE9035E}" type="pres">
      <dgm:prSet presAssocID="{EC7BFE0C-009A-4091-9E2B-19B92F5692E8}" presName="conn" presStyleLbl="parChTrans1D2" presStyleIdx="0" presStyleCnt="1"/>
      <dgm:spPr/>
      <dgm:t>
        <a:bodyPr/>
        <a:lstStyle/>
        <a:p>
          <a:endParaRPr kumimoji="1" lang="ja-JP" altLang="en-US"/>
        </a:p>
      </dgm:t>
    </dgm:pt>
    <dgm:pt modelId="{8F8205D6-79A2-4B1A-B756-FED5AADECCAA}" type="pres">
      <dgm:prSet presAssocID="{EC7BFE0C-009A-4091-9E2B-19B92F5692E8}" presName="extraNode" presStyleLbl="node1" presStyleIdx="0" presStyleCnt="5"/>
      <dgm:spPr/>
    </dgm:pt>
    <dgm:pt modelId="{BDDC4EB5-9792-48F1-822C-0BFEB9A393BB}" type="pres">
      <dgm:prSet presAssocID="{EC7BFE0C-009A-4091-9E2B-19B92F5692E8}" presName="dstNode" presStyleLbl="node1" presStyleIdx="0" presStyleCnt="5"/>
      <dgm:spPr/>
    </dgm:pt>
    <dgm:pt modelId="{4E298B91-2D1E-47A7-BADF-D45061272C8E}" type="pres">
      <dgm:prSet presAssocID="{832059E8-59EB-4473-BB1D-3404B0BEF961}" presName="text_1" presStyleLbl="node1" presStyleIdx="0" presStyleCnt="5" custScaleY="72853">
        <dgm:presLayoutVars>
          <dgm:bulletEnabled val="1"/>
        </dgm:presLayoutVars>
      </dgm:prSet>
      <dgm:spPr/>
      <dgm:t>
        <a:bodyPr/>
        <a:lstStyle/>
        <a:p>
          <a:endParaRPr kumimoji="1" lang="ja-JP" altLang="en-US"/>
        </a:p>
      </dgm:t>
    </dgm:pt>
    <dgm:pt modelId="{FAAC8903-14D0-491B-A3E6-D65660648E1C}" type="pres">
      <dgm:prSet presAssocID="{832059E8-59EB-4473-BB1D-3404B0BEF961}" presName="accent_1" presStyleCnt="0"/>
      <dgm:spPr/>
    </dgm:pt>
    <dgm:pt modelId="{FA092D94-FA58-4CE7-A952-0FA740FFA1A7}" type="pres">
      <dgm:prSet presAssocID="{832059E8-59EB-4473-BB1D-3404B0BEF961}" presName="accentRepeatNode" presStyleLbl="solidFgAcc1" presStyleIdx="0" presStyleCnt="5"/>
      <dgm:spPr/>
    </dgm:pt>
    <dgm:pt modelId="{4B548F8C-E6E4-4CE4-9874-06968CB833CE}" type="pres">
      <dgm:prSet presAssocID="{8EB6F0C5-84D3-4BF8-92A4-B4EE03915488}" presName="text_2" presStyleLbl="node1" presStyleIdx="1" presStyleCnt="5" custScaleY="72853">
        <dgm:presLayoutVars>
          <dgm:bulletEnabled val="1"/>
        </dgm:presLayoutVars>
      </dgm:prSet>
      <dgm:spPr/>
      <dgm:t>
        <a:bodyPr/>
        <a:lstStyle/>
        <a:p>
          <a:endParaRPr kumimoji="1" lang="ja-JP" altLang="en-US"/>
        </a:p>
      </dgm:t>
    </dgm:pt>
    <dgm:pt modelId="{E29A8D0B-1189-452E-8994-A29208380139}" type="pres">
      <dgm:prSet presAssocID="{8EB6F0C5-84D3-4BF8-92A4-B4EE03915488}" presName="accent_2" presStyleCnt="0"/>
      <dgm:spPr/>
    </dgm:pt>
    <dgm:pt modelId="{F84D852A-0391-46B9-8024-64C50BD23F02}" type="pres">
      <dgm:prSet presAssocID="{8EB6F0C5-84D3-4BF8-92A4-B4EE03915488}" presName="accentRepeatNode" presStyleLbl="solidFgAcc1" presStyleIdx="1" presStyleCnt="5"/>
      <dgm:spPr/>
    </dgm:pt>
    <dgm:pt modelId="{E19E7AB1-F4EC-4604-B3CF-5F5D6AB5397C}" type="pres">
      <dgm:prSet presAssocID="{7A383C4A-B9B3-46A1-968E-DB4FB96D72AD}" presName="text_3" presStyleLbl="node1" presStyleIdx="2" presStyleCnt="5" custScaleY="72853">
        <dgm:presLayoutVars>
          <dgm:bulletEnabled val="1"/>
        </dgm:presLayoutVars>
      </dgm:prSet>
      <dgm:spPr/>
      <dgm:t>
        <a:bodyPr/>
        <a:lstStyle/>
        <a:p>
          <a:endParaRPr kumimoji="1" lang="ja-JP" altLang="en-US"/>
        </a:p>
      </dgm:t>
    </dgm:pt>
    <dgm:pt modelId="{AB78E3C3-8E3A-44EE-9B72-41674F501588}" type="pres">
      <dgm:prSet presAssocID="{7A383C4A-B9B3-46A1-968E-DB4FB96D72AD}" presName="accent_3" presStyleCnt="0"/>
      <dgm:spPr/>
    </dgm:pt>
    <dgm:pt modelId="{C9F8233F-A650-4C85-A33D-E8B8A5E46656}" type="pres">
      <dgm:prSet presAssocID="{7A383C4A-B9B3-46A1-968E-DB4FB96D72AD}" presName="accentRepeatNode" presStyleLbl="solidFgAcc1" presStyleIdx="2" presStyleCnt="5"/>
      <dgm:spPr/>
    </dgm:pt>
    <dgm:pt modelId="{9E4DCC42-D081-4AFC-9669-A1C4193B2AE9}" type="pres">
      <dgm:prSet presAssocID="{86D6DC5C-6EEC-43BF-B1BC-9A431A7A4409}" presName="text_4" presStyleLbl="node1" presStyleIdx="3" presStyleCnt="5" custScaleY="72853">
        <dgm:presLayoutVars>
          <dgm:bulletEnabled val="1"/>
        </dgm:presLayoutVars>
      </dgm:prSet>
      <dgm:spPr/>
      <dgm:t>
        <a:bodyPr/>
        <a:lstStyle/>
        <a:p>
          <a:endParaRPr kumimoji="1" lang="ja-JP" altLang="en-US"/>
        </a:p>
      </dgm:t>
    </dgm:pt>
    <dgm:pt modelId="{B197C972-9C88-447B-823D-39F0401117C6}" type="pres">
      <dgm:prSet presAssocID="{86D6DC5C-6EEC-43BF-B1BC-9A431A7A4409}" presName="accent_4" presStyleCnt="0"/>
      <dgm:spPr/>
    </dgm:pt>
    <dgm:pt modelId="{C03C99F0-D68E-4581-AD3D-B914B6AD4F75}" type="pres">
      <dgm:prSet presAssocID="{86D6DC5C-6EEC-43BF-B1BC-9A431A7A4409}" presName="accentRepeatNode" presStyleLbl="solidFgAcc1" presStyleIdx="3" presStyleCnt="5"/>
      <dgm:spPr/>
    </dgm:pt>
    <dgm:pt modelId="{3D6AE7FF-8061-4C2B-B6F3-29BD89F5FD83}" type="pres">
      <dgm:prSet presAssocID="{D8E51249-956B-433E-8DFE-21402C539A16}" presName="text_5" presStyleLbl="node1" presStyleIdx="4" presStyleCnt="5" custScaleY="72853">
        <dgm:presLayoutVars>
          <dgm:bulletEnabled val="1"/>
        </dgm:presLayoutVars>
      </dgm:prSet>
      <dgm:spPr/>
      <dgm:t>
        <a:bodyPr/>
        <a:lstStyle/>
        <a:p>
          <a:endParaRPr kumimoji="1" lang="ja-JP" altLang="en-US"/>
        </a:p>
      </dgm:t>
    </dgm:pt>
    <dgm:pt modelId="{53FD9C7B-2EFF-4A51-8232-74C58E12B55E}" type="pres">
      <dgm:prSet presAssocID="{D8E51249-956B-433E-8DFE-21402C539A16}" presName="accent_5" presStyleCnt="0"/>
      <dgm:spPr/>
    </dgm:pt>
    <dgm:pt modelId="{D372C47E-B17D-4405-89E0-47CCBC658736}" type="pres">
      <dgm:prSet presAssocID="{D8E51249-956B-433E-8DFE-21402C539A16}" presName="accentRepeatNode" presStyleLbl="solidFgAcc1" presStyleIdx="4" presStyleCnt="5"/>
      <dgm:spPr/>
    </dgm:pt>
  </dgm:ptLst>
  <dgm:cxnLst>
    <dgm:cxn modelId="{EBB018B9-CFF4-4DE2-AC4E-B13D4DA6C13D}" srcId="{EC7BFE0C-009A-4091-9E2B-19B92F5692E8}" destId="{7A383C4A-B9B3-46A1-968E-DB4FB96D72AD}" srcOrd="2" destOrd="0" parTransId="{9314C576-EE2B-4B31-9060-7412DE4217ED}" sibTransId="{E53637B4-AD0D-473B-9DA7-2189CF46D6D4}"/>
    <dgm:cxn modelId="{F0E4FB8A-6C00-4F35-9DCE-49BC7A678AC6}" srcId="{EC7BFE0C-009A-4091-9E2B-19B92F5692E8}" destId="{832059E8-59EB-4473-BB1D-3404B0BEF961}" srcOrd="0" destOrd="0" parTransId="{E5DE2EDF-49CF-4177-A905-0F2DC7D9C9BB}" sibTransId="{0F8CE48F-A8B7-4FF0-B7C1-097FD3238266}"/>
    <dgm:cxn modelId="{DF1058F0-F8C0-44E1-AB22-20618910F7FC}" type="presOf" srcId="{D8E51249-956B-433E-8DFE-21402C539A16}" destId="{3D6AE7FF-8061-4C2B-B6F3-29BD89F5FD83}" srcOrd="0" destOrd="0" presId="urn:microsoft.com/office/officeart/2008/layout/VerticalCurvedList"/>
    <dgm:cxn modelId="{66DD7AEE-5E0A-4FC8-9DF0-5B01339657C0}" type="presOf" srcId="{0F8CE48F-A8B7-4FF0-B7C1-097FD3238266}" destId="{B0EE816B-13B9-4377-8AB8-8C14FDE9035E}" srcOrd="0" destOrd="0" presId="urn:microsoft.com/office/officeart/2008/layout/VerticalCurvedList"/>
    <dgm:cxn modelId="{070EDADC-1F78-4497-9BD0-19C98E3D03CA}" type="presOf" srcId="{86D6DC5C-6EEC-43BF-B1BC-9A431A7A4409}" destId="{9E4DCC42-D081-4AFC-9669-A1C4193B2AE9}" srcOrd="0" destOrd="0" presId="urn:microsoft.com/office/officeart/2008/layout/VerticalCurvedList"/>
    <dgm:cxn modelId="{7A684B77-2891-4B3A-8A47-4E9B5C5922A2}" type="presOf" srcId="{8EB6F0C5-84D3-4BF8-92A4-B4EE03915488}" destId="{4B548F8C-E6E4-4CE4-9874-06968CB833CE}" srcOrd="0" destOrd="0" presId="urn:microsoft.com/office/officeart/2008/layout/VerticalCurvedList"/>
    <dgm:cxn modelId="{C492E153-565A-46CF-A07B-4D7C87044622}" srcId="{EC7BFE0C-009A-4091-9E2B-19B92F5692E8}" destId="{86D6DC5C-6EEC-43BF-B1BC-9A431A7A4409}" srcOrd="3" destOrd="0" parTransId="{5F8C1AFD-B70E-4CB5-AAD9-0A114630B7E9}" sibTransId="{B92EFD65-3F15-4CCD-9B4B-7C150A80772A}"/>
    <dgm:cxn modelId="{229B751C-01BB-4385-AB0E-DD5D6E47F51D}" srcId="{EC7BFE0C-009A-4091-9E2B-19B92F5692E8}" destId="{8EB6F0C5-84D3-4BF8-92A4-B4EE03915488}" srcOrd="1" destOrd="0" parTransId="{D5B9A0F9-1596-4802-9849-A49D4091E944}" sibTransId="{75B775D3-1705-4DE9-A0D3-4B97EEF3B5D8}"/>
    <dgm:cxn modelId="{4A1DCD7F-DEFC-4A63-8511-7BF85BC88237}" type="presOf" srcId="{EC7BFE0C-009A-4091-9E2B-19B92F5692E8}" destId="{9DE91876-0B93-4E08-8730-B2CF4CF83BD5}" srcOrd="0" destOrd="0" presId="urn:microsoft.com/office/officeart/2008/layout/VerticalCurvedList"/>
    <dgm:cxn modelId="{188E1A45-2539-4159-902B-80AF896594D2}" type="presOf" srcId="{7A383C4A-B9B3-46A1-968E-DB4FB96D72AD}" destId="{E19E7AB1-F4EC-4604-B3CF-5F5D6AB5397C}" srcOrd="0" destOrd="0" presId="urn:microsoft.com/office/officeart/2008/layout/VerticalCurvedList"/>
    <dgm:cxn modelId="{A1E977BD-54EF-4F6B-A987-AA18D2CD7D51}" srcId="{EC7BFE0C-009A-4091-9E2B-19B92F5692E8}" destId="{D8E51249-956B-433E-8DFE-21402C539A16}" srcOrd="4" destOrd="0" parTransId="{93394C60-A245-4289-98C1-DB8CC0826BEB}" sibTransId="{AD6602C5-5DF8-48B9-B8C2-8A5AEE9DBDB8}"/>
    <dgm:cxn modelId="{A9F0FEE4-2D96-4B2B-B6F0-9240DEC3F75A}" type="presOf" srcId="{832059E8-59EB-4473-BB1D-3404B0BEF961}" destId="{4E298B91-2D1E-47A7-BADF-D45061272C8E}" srcOrd="0" destOrd="0" presId="urn:microsoft.com/office/officeart/2008/layout/VerticalCurvedList"/>
    <dgm:cxn modelId="{3DB2B694-D011-41A1-9E25-8B614DF11F71}" type="presParOf" srcId="{9DE91876-0B93-4E08-8730-B2CF4CF83BD5}" destId="{056AE0BC-D56D-47C9-8D15-65D2A71FFB37}" srcOrd="0" destOrd="0" presId="urn:microsoft.com/office/officeart/2008/layout/VerticalCurvedList"/>
    <dgm:cxn modelId="{57BB9FDE-EF97-4721-B0B8-F352D96A08ED}" type="presParOf" srcId="{056AE0BC-D56D-47C9-8D15-65D2A71FFB37}" destId="{76374D2E-D178-4760-B891-10451E2BD647}" srcOrd="0" destOrd="0" presId="urn:microsoft.com/office/officeart/2008/layout/VerticalCurvedList"/>
    <dgm:cxn modelId="{C2F03D31-031B-4EEF-8051-2DCB45A7658A}" type="presParOf" srcId="{76374D2E-D178-4760-B891-10451E2BD647}" destId="{2E486B2A-D381-426A-9C3D-59E87834C2F4}" srcOrd="0" destOrd="0" presId="urn:microsoft.com/office/officeart/2008/layout/VerticalCurvedList"/>
    <dgm:cxn modelId="{66C108DF-2876-4D8E-AB66-7F959E74A1E9}" type="presParOf" srcId="{76374D2E-D178-4760-B891-10451E2BD647}" destId="{B0EE816B-13B9-4377-8AB8-8C14FDE9035E}" srcOrd="1" destOrd="0" presId="urn:microsoft.com/office/officeart/2008/layout/VerticalCurvedList"/>
    <dgm:cxn modelId="{8F988FC1-278C-4995-8541-DB16F66B246C}" type="presParOf" srcId="{76374D2E-D178-4760-B891-10451E2BD647}" destId="{8F8205D6-79A2-4B1A-B756-FED5AADECCAA}" srcOrd="2" destOrd="0" presId="urn:microsoft.com/office/officeart/2008/layout/VerticalCurvedList"/>
    <dgm:cxn modelId="{8E188223-DF94-47A7-9DD2-643F07B04C99}" type="presParOf" srcId="{76374D2E-D178-4760-B891-10451E2BD647}" destId="{BDDC4EB5-9792-48F1-822C-0BFEB9A393BB}" srcOrd="3" destOrd="0" presId="urn:microsoft.com/office/officeart/2008/layout/VerticalCurvedList"/>
    <dgm:cxn modelId="{B668797F-CEB0-41C0-B9CD-76D8E06BE38C}" type="presParOf" srcId="{056AE0BC-D56D-47C9-8D15-65D2A71FFB37}" destId="{4E298B91-2D1E-47A7-BADF-D45061272C8E}" srcOrd="1" destOrd="0" presId="urn:microsoft.com/office/officeart/2008/layout/VerticalCurvedList"/>
    <dgm:cxn modelId="{A27FE9C1-5099-4FAE-B653-9F5528B304C7}" type="presParOf" srcId="{056AE0BC-D56D-47C9-8D15-65D2A71FFB37}" destId="{FAAC8903-14D0-491B-A3E6-D65660648E1C}" srcOrd="2" destOrd="0" presId="urn:microsoft.com/office/officeart/2008/layout/VerticalCurvedList"/>
    <dgm:cxn modelId="{6E1A1C41-F362-4459-9281-AB24E3A5FB15}" type="presParOf" srcId="{FAAC8903-14D0-491B-A3E6-D65660648E1C}" destId="{FA092D94-FA58-4CE7-A952-0FA740FFA1A7}" srcOrd="0" destOrd="0" presId="urn:microsoft.com/office/officeart/2008/layout/VerticalCurvedList"/>
    <dgm:cxn modelId="{5B8ECEDD-2994-4F8B-9C14-F89E67D001B8}" type="presParOf" srcId="{056AE0BC-D56D-47C9-8D15-65D2A71FFB37}" destId="{4B548F8C-E6E4-4CE4-9874-06968CB833CE}" srcOrd="3" destOrd="0" presId="urn:microsoft.com/office/officeart/2008/layout/VerticalCurvedList"/>
    <dgm:cxn modelId="{73A33AEC-9086-4656-BFA5-FDF45CCCE6D1}" type="presParOf" srcId="{056AE0BC-D56D-47C9-8D15-65D2A71FFB37}" destId="{E29A8D0B-1189-452E-8994-A29208380139}" srcOrd="4" destOrd="0" presId="urn:microsoft.com/office/officeart/2008/layout/VerticalCurvedList"/>
    <dgm:cxn modelId="{DF803F06-7394-44E8-890F-060FF6B1347A}" type="presParOf" srcId="{E29A8D0B-1189-452E-8994-A29208380139}" destId="{F84D852A-0391-46B9-8024-64C50BD23F02}" srcOrd="0" destOrd="0" presId="urn:microsoft.com/office/officeart/2008/layout/VerticalCurvedList"/>
    <dgm:cxn modelId="{9581BCDC-F0BA-46C7-98CB-66DD3B3542C5}" type="presParOf" srcId="{056AE0BC-D56D-47C9-8D15-65D2A71FFB37}" destId="{E19E7AB1-F4EC-4604-B3CF-5F5D6AB5397C}" srcOrd="5" destOrd="0" presId="urn:microsoft.com/office/officeart/2008/layout/VerticalCurvedList"/>
    <dgm:cxn modelId="{A4F1BE55-159F-4EFF-BC00-66492BA3F41D}" type="presParOf" srcId="{056AE0BC-D56D-47C9-8D15-65D2A71FFB37}" destId="{AB78E3C3-8E3A-44EE-9B72-41674F501588}" srcOrd="6" destOrd="0" presId="urn:microsoft.com/office/officeart/2008/layout/VerticalCurvedList"/>
    <dgm:cxn modelId="{C96282B5-627C-4670-A36D-7EAFC101697E}" type="presParOf" srcId="{AB78E3C3-8E3A-44EE-9B72-41674F501588}" destId="{C9F8233F-A650-4C85-A33D-E8B8A5E46656}" srcOrd="0" destOrd="0" presId="urn:microsoft.com/office/officeart/2008/layout/VerticalCurvedList"/>
    <dgm:cxn modelId="{F83E69BB-9A90-4FA7-B520-865A89BBD71F}" type="presParOf" srcId="{056AE0BC-D56D-47C9-8D15-65D2A71FFB37}" destId="{9E4DCC42-D081-4AFC-9669-A1C4193B2AE9}" srcOrd="7" destOrd="0" presId="urn:microsoft.com/office/officeart/2008/layout/VerticalCurvedList"/>
    <dgm:cxn modelId="{7FF2A32E-A25F-4C1E-9736-034F4CC68006}" type="presParOf" srcId="{056AE0BC-D56D-47C9-8D15-65D2A71FFB37}" destId="{B197C972-9C88-447B-823D-39F0401117C6}" srcOrd="8" destOrd="0" presId="urn:microsoft.com/office/officeart/2008/layout/VerticalCurvedList"/>
    <dgm:cxn modelId="{CCE5908F-B992-488F-933F-C4C677B1B7C8}" type="presParOf" srcId="{B197C972-9C88-447B-823D-39F0401117C6}" destId="{C03C99F0-D68E-4581-AD3D-B914B6AD4F75}" srcOrd="0" destOrd="0" presId="urn:microsoft.com/office/officeart/2008/layout/VerticalCurvedList"/>
    <dgm:cxn modelId="{ACAFB2EF-8CF4-4FA0-A3EC-8E7A35647164}" type="presParOf" srcId="{056AE0BC-D56D-47C9-8D15-65D2A71FFB37}" destId="{3D6AE7FF-8061-4C2B-B6F3-29BD89F5FD83}" srcOrd="9" destOrd="0" presId="urn:microsoft.com/office/officeart/2008/layout/VerticalCurvedList"/>
    <dgm:cxn modelId="{3254025B-AE52-4D70-833A-E9E8B0AB2EF0}" type="presParOf" srcId="{056AE0BC-D56D-47C9-8D15-65D2A71FFB37}" destId="{53FD9C7B-2EFF-4A51-8232-74C58E12B55E}" srcOrd="10" destOrd="0" presId="urn:microsoft.com/office/officeart/2008/layout/VerticalCurvedList"/>
    <dgm:cxn modelId="{D4E76BBF-5B35-44BC-B0F5-FFA2E067B798}" type="presParOf" srcId="{53FD9C7B-2EFF-4A51-8232-74C58E12B55E}" destId="{D372C47E-B17D-4405-89E0-47CCBC658736}" srcOrd="0" destOrd="0" presId="urn:microsoft.com/office/officeart/2008/layout/VerticalCurv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A2DAF581-A0A4-4C43-877D-3B32F4D95A05}" type="datetimeFigureOut">
              <a:rPr lang="ja-JP" altLang="en-US"/>
              <a:pPr>
                <a:defRPr/>
              </a:pPr>
              <a:t>2012/5/10</a:t>
            </a:fld>
            <a:endParaRPr lang="ja-JP" altLang="en-US"/>
          </a:p>
        </p:txBody>
      </p:sp>
      <p:sp>
        <p:nvSpPr>
          <p:cNvPr id="4" name="フッター プレースホル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5" name="スライド番号プレースホル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D513E103-9544-4083-827D-5017190219E7}"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1D26CFE8-25A9-4D8E-87FC-14D67D6D45A3}" type="datetimeFigureOut">
              <a:rPr lang="ja-JP" altLang="en-US"/>
              <a:pPr>
                <a:defRPr/>
              </a:pPr>
              <a:t>2012/5/10</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AAB54AD4-E5DA-4247-A729-05DEEB93AD96}"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mn-lt"/>
        <a:ea typeface="+mn-ea"/>
        <a:cs typeface="+mn-cs"/>
      </a:defRPr>
    </a:lvl1pPr>
    <a:lvl2pPr marL="457200" algn="l" rtl="0" fontAlgn="base">
      <a:spcBef>
        <a:spcPct val="30000"/>
      </a:spcBef>
      <a:spcAft>
        <a:spcPct val="0"/>
      </a:spcAft>
      <a:defRPr kumimoji="1" sz="1200" kern="1200">
        <a:solidFill>
          <a:schemeClr val="tx1"/>
        </a:solidFill>
        <a:latin typeface="+mn-lt"/>
        <a:ea typeface="+mn-ea"/>
        <a:cs typeface="+mn-cs"/>
      </a:defRPr>
    </a:lvl2pPr>
    <a:lvl3pPr marL="914400" algn="l" rtl="0" fontAlgn="base">
      <a:spcBef>
        <a:spcPct val="30000"/>
      </a:spcBef>
      <a:spcAft>
        <a:spcPct val="0"/>
      </a:spcAft>
      <a:defRPr kumimoji="1" sz="1200" kern="1200">
        <a:solidFill>
          <a:schemeClr val="tx1"/>
        </a:solidFill>
        <a:latin typeface="+mn-lt"/>
        <a:ea typeface="+mn-ea"/>
        <a:cs typeface="+mn-cs"/>
      </a:defRPr>
    </a:lvl3pPr>
    <a:lvl4pPr marL="1371600" algn="l" rtl="0" fontAlgn="base">
      <a:spcBef>
        <a:spcPct val="30000"/>
      </a:spcBef>
      <a:spcAft>
        <a:spcPct val="0"/>
      </a:spcAft>
      <a:defRPr kumimoji="1" sz="1200" kern="1200">
        <a:solidFill>
          <a:schemeClr val="tx1"/>
        </a:solidFill>
        <a:latin typeface="+mn-lt"/>
        <a:ea typeface="+mn-ea"/>
        <a:cs typeface="+mn-cs"/>
      </a:defRPr>
    </a:lvl4pPr>
    <a:lvl5pPr marL="1828800" algn="l" rtl="0" fontAlgn="base">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lIns="91427" tIns="45713" rIns="91427" bIns="45713" anchor="b"/>
          <a:lstStyle/>
          <a:p>
            <a:r>
              <a:rPr lang="en-US" altLang="ja-JP" sz="1000">
                <a:solidFill>
                  <a:srgbClr val="000000"/>
                </a:solidFill>
              </a:rPr>
              <a:t>Copyright 2011 FUJITSU LIMITED</a:t>
            </a:r>
          </a:p>
        </p:txBody>
      </p:sp>
      <p:sp>
        <p:nvSpPr>
          <p:cNvPr id="1873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wrap="none" lIns="91427" tIns="45713" rIns="91427" bIns="45713" anchor="b"/>
          <a:lstStyle/>
          <a:p>
            <a:pPr algn="r"/>
            <a:fld id="{0AA6F75C-663C-4DE2-9F56-4FA0B4EC1205}" type="slidenum">
              <a:rPr lang="en-US" altLang="ja-JP" sz="1000">
                <a:solidFill>
                  <a:srgbClr val="000000"/>
                </a:solidFill>
              </a:rPr>
              <a:pPr algn="r"/>
              <a:t>3</a:t>
            </a:fld>
            <a:endParaRPr lang="en-US" altLang="ja-JP" sz="1000">
              <a:solidFill>
                <a:srgbClr val="000000"/>
              </a:solidFill>
            </a:endParaRPr>
          </a:p>
        </p:txBody>
      </p:sp>
      <p:sp>
        <p:nvSpPr>
          <p:cNvPr id="1873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7396" name="Rectangle 3"/>
          <p:cNvSpPr>
            <a:spLocks noGrp="1" noChangeArrowheads="1"/>
          </p:cNvSpPr>
          <p:nvPr>
            <p:ph type="body" idx="1"/>
          </p:nvPr>
        </p:nvSpPr>
        <p:spPr bwMode="auto">
          <a:xfrm>
            <a:off x="685800" y="4343400"/>
            <a:ext cx="5667375" cy="4500563"/>
          </a:xfrm>
          <a:noFill/>
        </p:spPr>
        <p:txBody>
          <a:bodyPr wrap="square" numCol="1" anchor="t" anchorCtr="0" compatLnSpc="1">
            <a:prstTxWarp prst="textNoShape">
              <a:avLst/>
            </a:prstTxWarp>
          </a:bodyPr>
          <a:lstStyle/>
          <a:p>
            <a:pPr>
              <a:spcBef>
                <a:spcPct val="20000"/>
              </a:spcBef>
              <a:buClr>
                <a:srgbClr val="FF0000"/>
              </a:buClr>
              <a:buSzPct val="80000"/>
              <a:buFont typeface="Wingdings" pitchFamily="2" charset="2"/>
              <a:buNone/>
            </a:pPr>
            <a:endParaRPr lang="en-GB" altLang="ja-JP"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212994"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212995" name="スライド番号プレースホルダー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0E94B65-364C-4047-B6EA-AF30A918C653}" type="slidenum">
              <a:rPr lang="en-US" altLang="ja-JP">
                <a:solidFill>
                  <a:srgbClr val="000000"/>
                </a:solidFill>
              </a:rPr>
              <a:pPr fontAlgn="base">
                <a:spcBef>
                  <a:spcPct val="0"/>
                </a:spcBef>
                <a:spcAft>
                  <a:spcPct val="0"/>
                </a:spcAft>
              </a:pPr>
              <a:t>18</a:t>
            </a:fld>
            <a:endParaRPr lang="en-US" altLang="ja-JP">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811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8592A32-7985-4B3A-966D-8B931C7DE560}" type="slidenum">
              <a:rPr lang="en-US" altLang="ja-JP">
                <a:solidFill>
                  <a:srgbClr val="000000"/>
                </a:solidFill>
                <a:latin typeface="Arial" charset="0"/>
              </a:rPr>
              <a:pPr fontAlgn="base">
                <a:spcBef>
                  <a:spcPct val="0"/>
                </a:spcBef>
                <a:spcAft>
                  <a:spcPct val="0"/>
                </a:spcAft>
              </a:pPr>
              <a:t>25</a:t>
            </a:fld>
            <a:endParaRPr lang="en-US" altLang="ja-JP">
              <a:solidFill>
                <a:srgbClr val="000000"/>
              </a:solidFill>
              <a:latin typeface="Arial" charset="0"/>
            </a:endParaRPr>
          </a:p>
        </p:txBody>
      </p:sp>
      <p:sp>
        <p:nvSpPr>
          <p:cNvPr id="2222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22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ja-JP"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tLang="ja-JP" smtClean="0"/>
              <a:t>Copyright 2011 FUJITSU LIMITED</a:t>
            </a:r>
          </a:p>
        </p:txBody>
      </p:sp>
      <p:sp>
        <p:nvSpPr>
          <p:cNvPr id="1894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9DF883-3BE0-4005-8242-8039BFA7FE81}" type="slidenum">
              <a:rPr lang="en-US" altLang="ja-JP"/>
              <a:pPr fontAlgn="base">
                <a:spcBef>
                  <a:spcPct val="0"/>
                </a:spcBef>
                <a:spcAft>
                  <a:spcPct val="0"/>
                </a:spcAft>
              </a:pPr>
              <a:t>4</a:t>
            </a:fld>
            <a:endParaRPr lang="en-US" altLang="ja-JP"/>
          </a:p>
        </p:txBody>
      </p:sp>
      <p:sp>
        <p:nvSpPr>
          <p:cNvPr id="189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9444" name="Rectangle 3"/>
          <p:cNvSpPr>
            <a:spLocks noGrp="1" noChangeArrowheads="1"/>
          </p:cNvSpPr>
          <p:nvPr>
            <p:ph type="body" idx="1"/>
          </p:nvPr>
        </p:nvSpPr>
        <p:spPr bwMode="auto">
          <a:xfrm>
            <a:off x="685800" y="4343400"/>
            <a:ext cx="5667375" cy="4500563"/>
          </a:xfrm>
          <a:noFill/>
        </p:spPr>
        <p:txBody>
          <a:bodyPr wrap="square" numCol="1" anchor="t" anchorCtr="0" compatLnSpc="1">
            <a:prstTxWarp prst="textNoShape">
              <a:avLst/>
            </a:prstTxWarp>
          </a:bodyPr>
          <a:lstStyle/>
          <a:p>
            <a:pPr>
              <a:spcBef>
                <a:spcPct val="20000"/>
              </a:spcBef>
              <a:buClr>
                <a:srgbClr val="FF0000"/>
              </a:buClr>
              <a:buSzPct val="80000"/>
              <a:buFont typeface="Wingdings" pitchFamily="2" charset="2"/>
              <a:buNone/>
            </a:pPr>
            <a:endParaRPr lang="en-GB" altLang="ja-JP"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p:cNvSpPr>
            <a:spLocks noGrp="1" noRot="1" noChangeAspect="1" noTextEdi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p:txBody>
          <a:bodyPr>
            <a:normAutofit lnSpcReduction="10000"/>
          </a:bodyPr>
          <a:lstStyle/>
          <a:p>
            <a:pPr fontAlgn="auto">
              <a:spcBef>
                <a:spcPts val="0"/>
              </a:spcBef>
              <a:spcAft>
                <a:spcPts val="0"/>
              </a:spcAft>
              <a:defRPr/>
            </a:pPr>
            <a:r>
              <a:rPr lang="en-US" dirty="0" smtClean="0">
                <a:ea typeface="ＭＳ Ｐゴシック" pitchFamily="34" charset="-128"/>
              </a:rPr>
              <a:t>Flexible Scalability Is a unique capability of DDN's whereby we can deliver maximum system-level efficiency to an environment by never shoehorning a customer into a rigid configuration.  With traditional scale-up NAS (a la NetApp), customers are forced to deploy silos of non-scalable systems where the lack of a global namespace forces a data management issue within the data center.  These systems are often suitable for capacity optimized environments, but cannot scale capacity even beyond a single system.</a:t>
            </a:r>
          </a:p>
          <a:p>
            <a:pPr fontAlgn="auto">
              <a:spcBef>
                <a:spcPts val="0"/>
              </a:spcBef>
              <a:spcAft>
                <a:spcPts val="0"/>
              </a:spcAft>
              <a:defRPr/>
            </a:pPr>
            <a:endParaRPr lang="en-US" dirty="0" smtClean="0">
              <a:ea typeface="ＭＳ Ｐゴシック" pitchFamily="34" charset="-128"/>
            </a:endParaRPr>
          </a:p>
          <a:p>
            <a:pPr fontAlgn="auto">
              <a:spcBef>
                <a:spcPts val="0"/>
              </a:spcBef>
              <a:spcAft>
                <a:spcPts val="0"/>
              </a:spcAft>
              <a:defRPr/>
            </a:pPr>
            <a:r>
              <a:rPr lang="en-US" dirty="0" smtClean="0">
                <a:ea typeface="ＭＳ Ｐゴシック" pitchFamily="34" charset="-128"/>
              </a:rPr>
              <a:t>On the flip side, scale-out technologies are often times over-built with excess CPU, memory, systems and licenses for capacity-intensive applications.  Systems such as </a:t>
            </a:r>
            <a:r>
              <a:rPr lang="en-US" dirty="0" err="1" smtClean="0">
                <a:ea typeface="ＭＳ Ｐゴシック" pitchFamily="34" charset="-128"/>
              </a:rPr>
              <a:t>Isilon's</a:t>
            </a:r>
            <a:r>
              <a:rPr lang="en-US" dirty="0" smtClean="0">
                <a:ea typeface="ＭＳ Ｐゴシック" pitchFamily="34" charset="-128"/>
              </a:rPr>
              <a:t> Scale-Out cluster technology can deliver decent performance (1/10</a:t>
            </a:r>
            <a:r>
              <a:rPr lang="en-US" baseline="30000" dirty="0" smtClean="0">
                <a:ea typeface="ＭＳ Ｐゴシック" pitchFamily="34" charset="-128"/>
              </a:rPr>
              <a:t>th</a:t>
            </a:r>
            <a:r>
              <a:rPr lang="en-US" dirty="0" smtClean="0">
                <a:ea typeface="ＭＳ Ｐゴシック" pitchFamily="34" charset="-128"/>
              </a:rPr>
              <a:t> of DDN's delivered performance in high end HPC environments), but the cost of this scaling is punitive for customers looking for a capacity optimized solution.</a:t>
            </a:r>
          </a:p>
          <a:p>
            <a:pPr fontAlgn="auto">
              <a:spcBef>
                <a:spcPts val="0"/>
              </a:spcBef>
              <a:spcAft>
                <a:spcPts val="0"/>
              </a:spcAft>
              <a:defRPr/>
            </a:pPr>
            <a:r>
              <a:rPr lang="en-US" dirty="0" smtClean="0">
                <a:ea typeface="ＭＳ Ｐゴシック" pitchFamily="34" charset="-128"/>
              </a:rPr>
              <a:t/>
            </a:r>
            <a:br>
              <a:rPr lang="en-US" dirty="0" smtClean="0">
                <a:ea typeface="ＭＳ Ｐゴシック" pitchFamily="34" charset="-128"/>
              </a:rPr>
            </a:br>
            <a:r>
              <a:rPr lang="en-US" dirty="0" smtClean="0">
                <a:ea typeface="ＭＳ Ｐゴシック" pitchFamily="34" charset="-128"/>
              </a:rPr>
              <a:t>At DDN...we right-size systems based upon customer requirements to scale-up when capacity is needed, and scale out when performance or a combination of performance and capacity is needed.  The result is a dramatically lower TCO than our competitors because we never have to sell more than what a customer needs.  And because the customer has invested in the scalability leader – they can be sure that however their requirements evolve – we have the tools to grow with these changes simply, efficiently and intelligently.</a:t>
            </a:r>
          </a:p>
        </p:txBody>
      </p:sp>
      <p:sp>
        <p:nvSpPr>
          <p:cNvPr id="1914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0CD3614-5FB8-4D8D-8E05-0DE1BB51FE2F}" type="slidenum">
              <a:rPr lang="en-US" altLang="ja-JP">
                <a:solidFill>
                  <a:srgbClr val="000000"/>
                </a:solidFill>
              </a:rPr>
              <a:pPr fontAlgn="base">
                <a:spcBef>
                  <a:spcPct val="0"/>
                </a:spcBef>
                <a:spcAft>
                  <a:spcPct val="0"/>
                </a:spcAft>
              </a:pPr>
              <a:t>5</a:t>
            </a:fld>
            <a:endParaRPr lang="en-US" altLang="ja-JP">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p:cNvSpPr>
            <a:spLocks noGrp="1" noRot="1" noChangeAspect="1"/>
          </p:cNvSpPr>
          <p:nvPr>
            <p:ph type="sldImg"/>
          </p:nvPr>
        </p:nvSpPr>
        <p:spPr bwMode="auto">
          <a:noFill/>
          <a:ln>
            <a:solidFill>
              <a:srgbClr val="000000"/>
            </a:solidFill>
            <a:miter lim="800000"/>
            <a:headEnd/>
            <a:tailEnd/>
          </a:ln>
        </p:spPr>
      </p:sp>
      <p:sp>
        <p:nvSpPr>
          <p:cNvPr id="1935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ja-JP" smtClean="0"/>
          </a:p>
        </p:txBody>
      </p:sp>
      <p:sp>
        <p:nvSpPr>
          <p:cNvPr id="193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E9B3384-BFD9-444E-B3A9-8EE198DF99DA}" type="slidenum">
              <a:rPr lang="en-US" altLang="ja-JP">
                <a:solidFill>
                  <a:srgbClr val="000000"/>
                </a:solidFill>
              </a:rPr>
              <a:pPr fontAlgn="base">
                <a:spcBef>
                  <a:spcPct val="0"/>
                </a:spcBef>
                <a:spcAft>
                  <a:spcPct val="0"/>
                </a:spcAft>
              </a:pPr>
              <a:t>6</a:t>
            </a:fld>
            <a:endParaRPr lang="en-US" altLang="ja-JP">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20070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200707" name="スライド番号プレースホルダー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132166F-1B7F-4A6F-AE7A-2B9203FF7C9D}" type="slidenum">
              <a:rPr lang="ja-JP" altLang="en-US">
                <a:solidFill>
                  <a:srgbClr val="000000"/>
                </a:solidFill>
              </a:rPr>
              <a:pPr fontAlgn="base">
                <a:spcBef>
                  <a:spcPct val="0"/>
                </a:spcBef>
                <a:spcAft>
                  <a:spcPct val="0"/>
                </a:spcAft>
              </a:pPr>
              <a:t>11</a:t>
            </a:fld>
            <a:endParaRPr lang="ja-JP"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202754"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202755" name="スライド番号プレースホルダー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CD360F-FB11-4BA2-8E09-C085D49384FE}" type="slidenum">
              <a:rPr lang="ja-JP" altLang="en-US">
                <a:solidFill>
                  <a:srgbClr val="000000"/>
                </a:solidFill>
              </a:rPr>
              <a:pPr fontAlgn="base">
                <a:spcBef>
                  <a:spcPct val="0"/>
                </a:spcBef>
                <a:spcAft>
                  <a:spcPct val="0"/>
                </a:spcAft>
              </a:pPr>
              <a:t>12</a:t>
            </a:fld>
            <a:endParaRPr lang="ja-JP"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02" name="Rectangle 4"/>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ltLang="ja-JP">
                <a:solidFill>
                  <a:srgbClr val="FFFFFF"/>
                </a:solidFill>
                <a:latin typeface="Arial" charset="0"/>
                <a:ea typeface="HG 明朝L Sun"/>
                <a:cs typeface="HG 明朝L Sun"/>
              </a:rPr>
              <a:t>05/03/11</a:t>
            </a:r>
          </a:p>
        </p:txBody>
      </p:sp>
      <p:sp>
        <p:nvSpPr>
          <p:cNvPr id="204803" name="Rectangle 8"/>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A82633-9E0D-4BA0-9137-1074BF028964}" type="slidenum">
              <a:rPr lang="en-US" altLang="ja-JP">
                <a:solidFill>
                  <a:srgbClr val="FFFFFF"/>
                </a:solidFill>
              </a:rPr>
              <a:pPr fontAlgn="base">
                <a:spcBef>
                  <a:spcPct val="0"/>
                </a:spcBef>
                <a:spcAft>
                  <a:spcPct val="0"/>
                </a:spcAft>
              </a:pPr>
              <a:t>13</a:t>
            </a:fld>
            <a:endParaRPr lang="en-US" altLang="ja-JP">
              <a:solidFill>
                <a:srgbClr val="FFFFFF"/>
              </a:solidFill>
            </a:endParaRPr>
          </a:p>
        </p:txBody>
      </p:sp>
      <p:sp>
        <p:nvSpPr>
          <p:cNvPr id="204804" name="Text Box 1"/>
          <p:cNvSpPr txBox="1">
            <a:spLocks noChangeArrowheads="1"/>
          </p:cNvSpPr>
          <p:nvPr/>
        </p:nvSpPr>
        <p:spPr bwMode="auto">
          <a:xfrm>
            <a:off x="3886200" y="8685213"/>
            <a:ext cx="2971800" cy="458787"/>
          </a:xfrm>
          <a:prstGeom prst="rect">
            <a:avLst/>
          </a:prstGeom>
          <a:noFill/>
          <a:ln w="9525">
            <a:noFill/>
            <a:miter lim="800000"/>
            <a:headEnd/>
            <a:tailEnd/>
          </a:ln>
        </p:spPr>
        <p:txBody>
          <a:bodyPr lIns="88728" tIns="44530" rIns="88728" bIns="44530" anchor="b"/>
          <a:lstStyle/>
          <a:p>
            <a:pPr algn="r" defTabSz="414338">
              <a:buSzPct val="100000"/>
              <a:tabLst>
                <a:tab pos="0" algn="l"/>
                <a:tab pos="412750" algn="l"/>
                <a:tab pos="827088" algn="l"/>
                <a:tab pos="1241425" algn="l"/>
                <a:tab pos="1657350" algn="l"/>
                <a:tab pos="2071688" algn="l"/>
                <a:tab pos="2486025" algn="l"/>
                <a:tab pos="2900363" algn="l"/>
                <a:tab pos="3314700" algn="l"/>
                <a:tab pos="3730625" algn="l"/>
                <a:tab pos="4144963" algn="l"/>
                <a:tab pos="4559300" algn="l"/>
                <a:tab pos="4973638" algn="l"/>
                <a:tab pos="5389563" algn="l"/>
                <a:tab pos="5803900" algn="l"/>
                <a:tab pos="6218238" algn="l"/>
                <a:tab pos="6632575" algn="l"/>
                <a:tab pos="7048500" algn="l"/>
                <a:tab pos="7462838" algn="l"/>
                <a:tab pos="7877175" algn="l"/>
                <a:tab pos="8291513" algn="l"/>
              </a:tabLst>
            </a:pPr>
            <a:fld id="{7AEA2A49-BCA3-408C-974F-672CB2461A21}" type="slidenum">
              <a:rPr kumimoji="0" lang="en-US" altLang="ja-JP" sz="1100">
                <a:solidFill>
                  <a:srgbClr val="000000"/>
                </a:solidFill>
                <a:cs typeface="Arial" charset="0"/>
              </a:rPr>
              <a:pPr algn="r" defTabSz="414338">
                <a:buSzPct val="100000"/>
                <a:tabLst>
                  <a:tab pos="0" algn="l"/>
                  <a:tab pos="412750" algn="l"/>
                  <a:tab pos="827088" algn="l"/>
                  <a:tab pos="1241425" algn="l"/>
                  <a:tab pos="1657350" algn="l"/>
                  <a:tab pos="2071688" algn="l"/>
                  <a:tab pos="2486025" algn="l"/>
                  <a:tab pos="2900363" algn="l"/>
                  <a:tab pos="3314700" algn="l"/>
                  <a:tab pos="3730625" algn="l"/>
                  <a:tab pos="4144963" algn="l"/>
                  <a:tab pos="4559300" algn="l"/>
                  <a:tab pos="4973638" algn="l"/>
                  <a:tab pos="5389563" algn="l"/>
                  <a:tab pos="5803900" algn="l"/>
                  <a:tab pos="6218238" algn="l"/>
                  <a:tab pos="6632575" algn="l"/>
                  <a:tab pos="7048500" algn="l"/>
                  <a:tab pos="7462838" algn="l"/>
                  <a:tab pos="7877175" algn="l"/>
                  <a:tab pos="8291513" algn="l"/>
                </a:tabLst>
              </a:pPr>
              <a:t>13</a:t>
            </a:fld>
            <a:endParaRPr kumimoji="0" lang="en-US" altLang="ja-JP" sz="1100">
              <a:solidFill>
                <a:srgbClr val="000000"/>
              </a:solidFill>
              <a:cs typeface="Arial" charset="0"/>
            </a:endParaRPr>
          </a:p>
        </p:txBody>
      </p:sp>
      <p:sp>
        <p:nvSpPr>
          <p:cNvPr id="204805" name="Text Box 2"/>
          <p:cNvSpPr txBox="1">
            <a:spLocks noChangeArrowheads="1"/>
          </p:cNvSpPr>
          <p:nvPr/>
        </p:nvSpPr>
        <p:spPr bwMode="auto">
          <a:xfrm>
            <a:off x="1182688" y="685800"/>
            <a:ext cx="4497387" cy="3429000"/>
          </a:xfrm>
          <a:prstGeom prst="rect">
            <a:avLst/>
          </a:prstGeom>
          <a:solidFill>
            <a:srgbClr val="FFFFFF"/>
          </a:solidFill>
          <a:ln w="9360">
            <a:solidFill>
              <a:srgbClr val="000000"/>
            </a:solidFill>
            <a:miter lim="800000"/>
            <a:headEnd/>
            <a:tailEnd/>
          </a:ln>
        </p:spPr>
        <p:txBody>
          <a:bodyPr wrap="none" lIns="84408" tIns="42204" rIns="84408" bIns="42204" anchor="ctr"/>
          <a:lstStyle/>
          <a:p>
            <a:pPr defTabSz="414338" eaLnBrk="0" hangingPunct="0">
              <a:buClr>
                <a:srgbClr val="000000"/>
              </a:buClr>
              <a:buSzPct val="100000"/>
            </a:pPr>
            <a:endParaRPr kumimoji="0" lang="ja-JP" altLang="en-US" sz="2200">
              <a:solidFill>
                <a:srgbClr val="FFFFFF"/>
              </a:solidFill>
              <a:latin typeface="Verdana" pitchFamily="34" charset="0"/>
            </a:endParaRPr>
          </a:p>
        </p:txBody>
      </p:sp>
      <p:sp>
        <p:nvSpPr>
          <p:cNvPr id="204806" name="Text Box 3"/>
          <p:cNvSpPr>
            <a:spLocks noGrp="1" noChangeArrowheads="1"/>
          </p:cNvSpPr>
          <p:nvPr>
            <p:ph type="body"/>
          </p:nvPr>
        </p:nvSpPr>
        <p:spPr bwMode="auto">
          <a:xfrm>
            <a:off x="915988" y="4344988"/>
            <a:ext cx="5026025" cy="4130675"/>
          </a:xfrm>
          <a:noFill/>
          <a:ln w="9360">
            <a:solidFill>
              <a:srgbClr val="000000"/>
            </a:solidFill>
            <a:miter lim="800000"/>
            <a:headEnd/>
            <a:tailEnd/>
          </a:ln>
        </p:spPr>
        <p:txBody>
          <a:bodyPr wrap="none" numCol="1" anchor="ctr" anchorCtr="0" compatLnSpc="1">
            <a:prstTxWarp prst="textNoShape">
              <a:avLst/>
            </a:prstTxWarp>
          </a:bodyPr>
          <a:lstStyle/>
          <a:p>
            <a:pPr>
              <a:spcBef>
                <a:spcPct val="0"/>
              </a:spcBef>
            </a:pPr>
            <a:endParaRPr kumimoji="0" lang="ja-JP"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6850" name="Rectangle 4"/>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ltLang="ja-JP">
                <a:solidFill>
                  <a:srgbClr val="FFFFFF"/>
                </a:solidFill>
                <a:latin typeface="Arial" charset="0"/>
                <a:ea typeface="HG 明朝L Sun"/>
                <a:cs typeface="HG 明朝L Sun"/>
              </a:rPr>
              <a:t>05/03/11</a:t>
            </a:r>
          </a:p>
        </p:txBody>
      </p:sp>
      <p:sp>
        <p:nvSpPr>
          <p:cNvPr id="206851" name="Rectangle 8"/>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067CCD0-9D95-465D-A1DF-AF4EB7136AD5}" type="slidenum">
              <a:rPr lang="en-US" altLang="ja-JP">
                <a:solidFill>
                  <a:srgbClr val="FFFFFF"/>
                </a:solidFill>
              </a:rPr>
              <a:pPr fontAlgn="base">
                <a:spcBef>
                  <a:spcPct val="0"/>
                </a:spcBef>
                <a:spcAft>
                  <a:spcPct val="0"/>
                </a:spcAft>
              </a:pPr>
              <a:t>14</a:t>
            </a:fld>
            <a:endParaRPr lang="en-US" altLang="ja-JP">
              <a:solidFill>
                <a:srgbClr val="FFFFFF"/>
              </a:solidFill>
            </a:endParaRPr>
          </a:p>
        </p:txBody>
      </p:sp>
      <p:sp>
        <p:nvSpPr>
          <p:cNvPr id="206852" name="Text Box 1"/>
          <p:cNvSpPr>
            <a:spLocks noGrp="1" noRot="1" noChangeAspect="1" noChangeArrowheads="1" noTextEdit="1"/>
          </p:cNvSpPr>
          <p:nvPr>
            <p:ph type="sldImg"/>
          </p:nvPr>
        </p:nvSpPr>
        <p:spPr bwMode="auto">
          <a:xfrm>
            <a:off x="1144588" y="685800"/>
            <a:ext cx="4573587" cy="3429000"/>
          </a:xfrm>
          <a:solidFill>
            <a:srgbClr val="FFFFFF"/>
          </a:solidFill>
          <a:ln>
            <a:solidFill>
              <a:srgbClr val="000000"/>
            </a:solidFill>
            <a:miter lim="800000"/>
            <a:headEnd/>
            <a:tailEnd/>
          </a:ln>
        </p:spPr>
      </p:sp>
      <p:sp>
        <p:nvSpPr>
          <p:cNvPr id="206853" name="Text Box 2"/>
          <p:cNvSpPr>
            <a:spLocks noGrp="1" noChangeArrowheads="1"/>
          </p:cNvSpPr>
          <p:nvPr>
            <p:ph type="body" idx="1"/>
          </p:nvPr>
        </p:nvSpPr>
        <p:spPr bwMode="auto">
          <a:xfrm>
            <a:off x="915988" y="4344988"/>
            <a:ext cx="5026025" cy="4113212"/>
          </a:xfrm>
          <a:noFill/>
        </p:spPr>
        <p:txBody>
          <a:bodyPr wrap="none" numCol="1" anchor="ctr" anchorCtr="0" compatLnSpc="1">
            <a:prstTxWarp prst="textNoShape">
              <a:avLst/>
            </a:prstTxWarp>
          </a:bodyPr>
          <a:lstStyle/>
          <a:p>
            <a:pPr>
              <a:spcBef>
                <a:spcPct val="0"/>
              </a:spcBef>
            </a:pPr>
            <a:endParaRPr kumimoji="0" lang="ja-JP"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0B51A59-6A1B-4151-AF0A-C6126C7EC28D}" type="slidenum">
              <a:rPr lang="en-US" altLang="ja-JP">
                <a:solidFill>
                  <a:srgbClr val="000000"/>
                </a:solidFill>
              </a:rPr>
              <a:pPr fontAlgn="base">
                <a:spcBef>
                  <a:spcPct val="0"/>
                </a:spcBef>
                <a:spcAft>
                  <a:spcPct val="0"/>
                </a:spcAft>
              </a:pPr>
              <a:t>17</a:t>
            </a:fld>
            <a:endParaRPr lang="en-US" altLang="ja-JP">
              <a:solidFill>
                <a:srgbClr val="000000"/>
              </a:solidFill>
            </a:endParaRPr>
          </a:p>
        </p:txBody>
      </p:sp>
      <p:sp>
        <p:nvSpPr>
          <p:cNvPr id="21094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09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ja-JP"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17DD16D1-50AB-42BF-B3E3-2EF6AA9AB9A8}"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38CBE852-6660-4370-B7D5-D96CF6DEAA45}" type="slidenum">
              <a:rPr lang="ja-JP" altLang="en-US"/>
              <a:pPr>
                <a:defRPr/>
              </a:pPr>
              <a:t>&lt;#&gt;</a:t>
            </a:fld>
            <a:endParaRPr lang="ja-JP" altLang="en-US"/>
          </a:p>
        </p:txBody>
      </p:sp>
    </p:spTree>
  </p:cSld>
  <p:clrMapOvr>
    <a:masterClrMapping/>
  </p:clrMapOvr>
  <p:transition advTm="3000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7B042E62-7B6C-4778-BC51-D45A706B68AC}"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3750641-5672-4C35-8B42-01B703CE8EF6}" type="slidenum">
              <a:rPr lang="ja-JP" altLang="en-US"/>
              <a:pPr>
                <a:defRPr/>
              </a:pPr>
              <a:t>&lt;#&gt;</a:t>
            </a:fld>
            <a:endParaRPr lang="ja-JP" altLang="en-US"/>
          </a:p>
        </p:txBody>
      </p:sp>
    </p:spTree>
  </p:cSld>
  <p:clrMapOvr>
    <a:masterClrMapping/>
  </p:clrMapOvr>
  <p:transition advTm="3000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nchor="ctr"/>
          <a:lstStyle>
            <a:lvl1pPr>
              <a:defRPr/>
            </a:lvl1pPr>
          </a:lstStyle>
          <a:p>
            <a:r>
              <a:rPr lang="ja-JP" altLang="en-US" smtClean="0"/>
              <a:t>マスタ タイトルの書式設定</a:t>
            </a:r>
            <a:endParaRPr lang="en-US"/>
          </a:p>
        </p:txBody>
      </p:sp>
      <p:sp>
        <p:nvSpPr>
          <p:cNvPr id="3" name="テキスト プレースホルダ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ja-JP" altLang="en-US" smtClean="0"/>
              <a:t>マスタ テキストの書式設定</a:t>
            </a:r>
          </a:p>
        </p:txBody>
      </p:sp>
      <p:sp>
        <p:nvSpPr>
          <p:cNvPr id="4" name="テキスト プレースホルダ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ja-JP" altLang="en-US" smtClean="0"/>
              <a:t>マスタ テキストの書式設定</a:t>
            </a:r>
          </a:p>
        </p:txBody>
      </p:sp>
      <p:sp>
        <p:nvSpPr>
          <p:cNvPr id="11" name="コンテンツ プレースホルダ 10"/>
          <p:cNvSpPr>
            <a:spLocks noGrp="1"/>
          </p:cNvSpPr>
          <p:nvPr>
            <p:ph sz="quarter" idx="2"/>
          </p:nvPr>
        </p:nvSpPr>
        <p:spPr>
          <a:xfrm>
            <a:off x="457200" y="2133600"/>
            <a:ext cx="4038600" cy="403860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13" name="コンテンツ プレースホルダ 12"/>
          <p:cNvSpPr>
            <a:spLocks noGrp="1"/>
          </p:cNvSpPr>
          <p:nvPr>
            <p:ph sz="quarter" idx="4"/>
          </p:nvPr>
        </p:nvSpPr>
        <p:spPr>
          <a:xfrm>
            <a:off x="4648200" y="2133600"/>
            <a:ext cx="4038600" cy="403860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日付プレースホルダ 13"/>
          <p:cNvSpPr>
            <a:spLocks noGrp="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8" name="フッター プレースホルダ 2"/>
          <p:cNvSpPr>
            <a:spLocks noGrp="1"/>
          </p:cNvSpPr>
          <p:nvPr>
            <p:ph type="ftr" sz="quarter" idx="11"/>
          </p:nvPr>
        </p:nvSpPr>
        <p:spPr/>
        <p:txBody>
          <a:bodyPr/>
          <a:lstStyle>
            <a:lvl1pPr fontAlgn="auto">
              <a:spcBef>
                <a:spcPts val="0"/>
              </a:spcBef>
              <a:spcAft>
                <a:spcPts val="0"/>
              </a:spcAft>
              <a:defRPr/>
            </a:lvl1pPr>
          </a:lstStyle>
          <a:p>
            <a:pPr>
              <a:defRPr/>
            </a:pPr>
            <a:endParaRPr lang="en-US" altLang="ja-JP"/>
          </a:p>
        </p:txBody>
      </p:sp>
      <p:sp>
        <p:nvSpPr>
          <p:cNvPr id="9" name="スライド番号プレースホルダ 22"/>
          <p:cNvSpPr>
            <a:spLocks noGrp="1"/>
          </p:cNvSpPr>
          <p:nvPr>
            <p:ph type="sldNum" sz="quarter" idx="12"/>
          </p:nvPr>
        </p:nvSpPr>
        <p:spPr/>
        <p:txBody>
          <a:bodyPr/>
          <a:lstStyle>
            <a:lvl1pPr fontAlgn="auto">
              <a:spcBef>
                <a:spcPts val="0"/>
              </a:spcBef>
              <a:spcAft>
                <a:spcPts val="0"/>
              </a:spcAft>
              <a:defRPr/>
            </a:lvl1pPr>
          </a:lstStyle>
          <a:p>
            <a:pPr>
              <a:defRPr/>
            </a:pPr>
            <a:fld id="{9B8F0FB2-A8BC-4714-BD47-E4B03BA20091}" type="slidenum">
              <a:rPr lang="en-US" altLang="ja-JP"/>
              <a:pPr>
                <a:defRPr/>
              </a:pPr>
              <a:t>&lt;#&gt;</a:t>
            </a:fld>
            <a:endParaRPr lang="en-US" altLang="ja-JP"/>
          </a:p>
        </p:txBody>
      </p:sp>
    </p:spTree>
  </p:cSld>
  <p:clrMapOvr>
    <a:masterClrMapping/>
  </p:clrMapOvr>
  <p:transition advTm="3000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sp>
        <p:nvSpPr>
          <p:cNvPr id="3" name="二等辺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2" name="タイトル 1"/>
          <p:cNvSpPr>
            <a:spLocks noGrp="1"/>
          </p:cNvSpPr>
          <p:nvPr>
            <p:ph type="title"/>
          </p:nvPr>
        </p:nvSpPr>
        <p:spPr>
          <a:xfrm>
            <a:off x="457200" y="228600"/>
            <a:ext cx="8229600" cy="914400"/>
          </a:xfrm>
        </p:spPr>
        <p:txBody>
          <a:bodyPr/>
          <a:lstStyle/>
          <a:p>
            <a:r>
              <a:rPr lang="ja-JP" altLang="en-US" smtClean="0"/>
              <a:t>マスタ タイトルの書式設定</a:t>
            </a:r>
            <a:endParaRPr lang="en-US"/>
          </a:p>
        </p:txBody>
      </p:sp>
      <p:sp>
        <p:nvSpPr>
          <p:cNvPr id="4" name="日付プレースホルダ 2"/>
          <p:cNvSpPr>
            <a:spLocks noGrp="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フッター プレースホルダ 3"/>
          <p:cNvSpPr>
            <a:spLocks noGrp="1"/>
          </p:cNvSpPr>
          <p:nvPr>
            <p:ph type="ftr" sz="quarter" idx="11"/>
          </p:nvPr>
        </p:nvSpPr>
        <p:spPr/>
        <p:txBody>
          <a:bodyPr/>
          <a:lstStyle>
            <a:lvl1pPr fontAlgn="auto">
              <a:spcBef>
                <a:spcPts val="0"/>
              </a:spcBef>
              <a:spcAft>
                <a:spcPts val="0"/>
              </a:spcAft>
              <a:defRPr/>
            </a:lvl1pPr>
          </a:lstStyle>
          <a:p>
            <a:pPr>
              <a:defRPr/>
            </a:pPr>
            <a:endParaRPr lang="en-US" altLang="ja-JP"/>
          </a:p>
        </p:txBody>
      </p:sp>
      <p:sp>
        <p:nvSpPr>
          <p:cNvPr id="6" name="スライド番号プレースホルダ 4"/>
          <p:cNvSpPr>
            <a:spLocks noGrp="1"/>
          </p:cNvSpPr>
          <p:nvPr>
            <p:ph type="sldNum" sz="quarter" idx="12"/>
          </p:nvPr>
        </p:nvSpPr>
        <p:spPr/>
        <p:txBody>
          <a:bodyPr/>
          <a:lstStyle>
            <a:lvl1pPr fontAlgn="auto">
              <a:spcBef>
                <a:spcPts val="0"/>
              </a:spcBef>
              <a:spcAft>
                <a:spcPts val="0"/>
              </a:spcAft>
              <a:defRPr/>
            </a:lvl1pPr>
          </a:lstStyle>
          <a:p>
            <a:pPr>
              <a:defRPr/>
            </a:pPr>
            <a:fld id="{C904B135-D4F2-437A-A294-F730E5EDC6F0}" type="slidenum">
              <a:rPr lang="en-US" altLang="ja-JP"/>
              <a:pPr>
                <a:defRPr/>
              </a:pPr>
              <a:t>&lt;#&gt;</a:t>
            </a:fld>
            <a:endParaRPr lang="en-US" altLang="ja-JP"/>
          </a:p>
        </p:txBody>
      </p:sp>
    </p:spTree>
  </p:cSld>
  <p:clrMapOvr>
    <a:masterClrMapping/>
  </p:clrMapOvr>
  <p:transition advTm="3000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直線コネクタ 1"/>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solidFill>
                <a:prstClr val="black"/>
              </a:solidFill>
              <a:ea typeface="ＭＳ Ｐゴシック" pitchFamily="50" charset="-128"/>
            </a:endParaRPr>
          </a:p>
        </p:txBody>
      </p:sp>
      <p:sp>
        <p:nvSpPr>
          <p:cNvPr id="3" name="二等辺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4" name="日付プレースホルダ 1"/>
          <p:cNvSpPr>
            <a:spLocks noGrp="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フッター プレースホルダ 2"/>
          <p:cNvSpPr>
            <a:spLocks noGrp="1"/>
          </p:cNvSpPr>
          <p:nvPr>
            <p:ph type="ftr" sz="quarter" idx="11"/>
          </p:nvPr>
        </p:nvSpPr>
        <p:spPr/>
        <p:txBody>
          <a:bodyPr/>
          <a:lstStyle>
            <a:lvl1pPr fontAlgn="auto">
              <a:spcBef>
                <a:spcPts val="0"/>
              </a:spcBef>
              <a:spcAft>
                <a:spcPts val="0"/>
              </a:spcAft>
              <a:defRPr/>
            </a:lvl1pPr>
          </a:lstStyle>
          <a:p>
            <a:pPr>
              <a:defRPr/>
            </a:pPr>
            <a:endParaRPr lang="en-US" altLang="ja-JP"/>
          </a:p>
        </p:txBody>
      </p:sp>
      <p:sp>
        <p:nvSpPr>
          <p:cNvPr id="6" name="スライド番号プレースホルダ 3"/>
          <p:cNvSpPr>
            <a:spLocks noGrp="1"/>
          </p:cNvSpPr>
          <p:nvPr>
            <p:ph type="sldNum" sz="quarter" idx="12"/>
          </p:nvPr>
        </p:nvSpPr>
        <p:spPr/>
        <p:txBody>
          <a:bodyPr/>
          <a:lstStyle>
            <a:lvl1pPr fontAlgn="auto">
              <a:spcBef>
                <a:spcPts val="0"/>
              </a:spcBef>
              <a:spcAft>
                <a:spcPts val="0"/>
              </a:spcAft>
              <a:defRPr/>
            </a:lvl1pPr>
          </a:lstStyle>
          <a:p>
            <a:pPr>
              <a:defRPr/>
            </a:pPr>
            <a:fld id="{2809C414-9A2F-4869-8651-7F13B0CE61A9}" type="slidenum">
              <a:rPr lang="en-US" altLang="ja-JP"/>
              <a:pPr>
                <a:defRPr/>
              </a:pPr>
              <a:t>&lt;#&gt;</a:t>
            </a:fld>
            <a:endParaRPr lang="en-US" altLang="ja-JP"/>
          </a:p>
        </p:txBody>
      </p:sp>
    </p:spTree>
  </p:cSld>
  <p:clrMapOvr>
    <a:masterClrMapping/>
  </p:clrMapOvr>
  <p:transition advTm="3000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5" name="直線コネクタ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solidFill>
                <a:prstClr val="black"/>
              </a:solidFill>
              <a:ea typeface="ＭＳ Ｐゴシック" pitchFamily="50" charset="-128"/>
            </a:endParaRPr>
          </a:p>
        </p:txBody>
      </p:sp>
      <p:sp>
        <p:nvSpPr>
          <p:cNvPr id="6" name="直線コネクタ 5"/>
          <p:cNvSpPr>
            <a:spLocks noChangeShapeType="1"/>
          </p:cNvSpPr>
          <p:nvPr/>
        </p:nvSpPr>
        <p:spPr bwMode="auto">
          <a:xfrm rot="5400000">
            <a:off x="316071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dirty="0">
              <a:solidFill>
                <a:prstClr val="black"/>
              </a:solidFill>
              <a:ea typeface="ＭＳ Ｐゴシック" pitchFamily="50" charset="-128"/>
            </a:endParaRPr>
          </a:p>
        </p:txBody>
      </p:sp>
      <p:sp>
        <p:nvSpPr>
          <p:cNvPr id="7" name="二等辺三角形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2" name="タイトル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ja-JP" altLang="en-US" smtClean="0"/>
              <a:t>マスタ タイトルの書式設定</a:t>
            </a:r>
            <a:endParaRPr lang="en-US"/>
          </a:p>
        </p:txBody>
      </p:sp>
      <p:sp>
        <p:nvSpPr>
          <p:cNvPr id="3" name="テキスト プレースホルダ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ja-JP" altLang="en-US" smtClean="0"/>
              <a:t>マスタ テキストの書式設定</a:t>
            </a:r>
          </a:p>
        </p:txBody>
      </p:sp>
      <p:sp>
        <p:nvSpPr>
          <p:cNvPr id="12" name="コンテンツ プレースホルダ 11"/>
          <p:cNvSpPr>
            <a:spLocks noGrp="1"/>
          </p:cNvSpPr>
          <p:nvPr>
            <p:ph sz="quarter" idx="1"/>
          </p:nvPr>
        </p:nvSpPr>
        <p:spPr>
          <a:xfrm>
            <a:off x="304800" y="304800"/>
            <a:ext cx="5715000" cy="571500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8" name="日付プレースホルダ 4"/>
          <p:cNvSpPr>
            <a:spLocks noGrp="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9" name="フッター プレースホルダ 5"/>
          <p:cNvSpPr>
            <a:spLocks noGrp="1"/>
          </p:cNvSpPr>
          <p:nvPr>
            <p:ph type="ftr" sz="quarter" idx="11"/>
          </p:nvPr>
        </p:nvSpPr>
        <p:spPr/>
        <p:txBody>
          <a:bodyPr/>
          <a:lstStyle>
            <a:lvl1pPr fontAlgn="auto">
              <a:spcBef>
                <a:spcPts val="0"/>
              </a:spcBef>
              <a:spcAft>
                <a:spcPts val="0"/>
              </a:spcAft>
              <a:defRPr/>
            </a:lvl1pPr>
          </a:lstStyle>
          <a:p>
            <a:pPr>
              <a:defRPr/>
            </a:pPr>
            <a:endParaRPr lang="en-US" altLang="ja-JP"/>
          </a:p>
        </p:txBody>
      </p:sp>
      <p:sp>
        <p:nvSpPr>
          <p:cNvPr id="10" name="スライド番号プレースホルダ 6"/>
          <p:cNvSpPr>
            <a:spLocks noGrp="1"/>
          </p:cNvSpPr>
          <p:nvPr>
            <p:ph type="sldNum" sz="quarter" idx="12"/>
          </p:nvPr>
        </p:nvSpPr>
        <p:spPr/>
        <p:txBody>
          <a:bodyPr/>
          <a:lstStyle>
            <a:lvl1pPr fontAlgn="auto">
              <a:spcBef>
                <a:spcPts val="0"/>
              </a:spcBef>
              <a:spcAft>
                <a:spcPts val="0"/>
              </a:spcAft>
              <a:defRPr/>
            </a:lvl1pPr>
          </a:lstStyle>
          <a:p>
            <a:pPr>
              <a:defRPr/>
            </a:pPr>
            <a:fld id="{2D77447A-6600-44BC-AFC7-C9DDFCE1F96E}" type="slidenum">
              <a:rPr lang="en-US" altLang="ja-JP"/>
              <a:pPr>
                <a:defRPr/>
              </a:pPr>
              <a:t>&lt;#&gt;</a:t>
            </a:fld>
            <a:endParaRPr lang="en-US" altLang="ja-JP"/>
          </a:p>
        </p:txBody>
      </p:sp>
    </p:spTree>
  </p:cSld>
  <p:clrMapOvr>
    <a:masterClrMapping/>
  </p:clrMapOvr>
  <p:transition advTm="3000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5" name="直線コネクタ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solidFill>
                <a:prstClr val="white"/>
              </a:solidFill>
              <a:ea typeface="ＭＳ Ｐゴシック" pitchFamily="50" charset="-128"/>
            </a:endParaRPr>
          </a:p>
        </p:txBody>
      </p:sp>
      <p:sp>
        <p:nvSpPr>
          <p:cNvPr id="6" name="二等辺三角形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7" name="正方形/長方形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2" name="タイトル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ja-JP" altLang="en-US" smtClean="0"/>
              <a:t>マスタ タイトルの書式設定</a:t>
            </a:r>
            <a:endParaRPr lang="en-US"/>
          </a:p>
        </p:txBody>
      </p:sp>
      <p:sp>
        <p:nvSpPr>
          <p:cNvPr id="3" name="図プレースホルダ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ja-JP" altLang="en-US" noProof="0" smtClean="0"/>
              <a:t>アイコンをクリックして図を追加</a:t>
            </a:r>
            <a:endParaRPr lang="en-US" noProof="0" dirty="0"/>
          </a:p>
        </p:txBody>
      </p:sp>
      <p:sp>
        <p:nvSpPr>
          <p:cNvPr id="4" name="テキスト プレースホルダ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ja-JP" altLang="en-US" smtClean="0"/>
              <a:t>マスタ テキストの書式設定</a:t>
            </a:r>
          </a:p>
        </p:txBody>
      </p:sp>
      <p:sp>
        <p:nvSpPr>
          <p:cNvPr id="8" name="日付プレースホルダ 4"/>
          <p:cNvSpPr>
            <a:spLocks noGrp="1"/>
          </p:cNvSpPr>
          <p:nvPr>
            <p:ph type="dt" sz="half" idx="10"/>
          </p:nvPr>
        </p:nvSpPr>
        <p:spPr/>
        <p:txBody>
          <a:bodyPr/>
          <a:lstStyle>
            <a:lvl1pPr fontAlgn="auto">
              <a:spcBef>
                <a:spcPts val="0"/>
              </a:spcBef>
              <a:spcAft>
                <a:spcPts val="0"/>
              </a:spcAft>
              <a:defRPr>
                <a:solidFill>
                  <a:srgbClr val="DDE9EC"/>
                </a:solidFill>
              </a:defRPr>
            </a:lvl1pPr>
          </a:lstStyle>
          <a:p>
            <a:pPr>
              <a:defRPr/>
            </a:pPr>
            <a:endParaRPr lang="en-US" altLang="ja-JP"/>
          </a:p>
        </p:txBody>
      </p:sp>
      <p:sp>
        <p:nvSpPr>
          <p:cNvPr id="9" name="フッター プレースホルダ 5"/>
          <p:cNvSpPr>
            <a:spLocks noGrp="1"/>
          </p:cNvSpPr>
          <p:nvPr>
            <p:ph type="ftr" sz="quarter" idx="11"/>
          </p:nvPr>
        </p:nvSpPr>
        <p:spPr/>
        <p:txBody>
          <a:bodyPr/>
          <a:lstStyle>
            <a:lvl1pPr fontAlgn="auto">
              <a:spcBef>
                <a:spcPts val="0"/>
              </a:spcBef>
              <a:spcAft>
                <a:spcPts val="0"/>
              </a:spcAft>
              <a:defRPr>
                <a:solidFill>
                  <a:srgbClr val="DDE9EC"/>
                </a:solidFill>
              </a:defRPr>
            </a:lvl1pPr>
          </a:lstStyle>
          <a:p>
            <a:pPr>
              <a:defRPr/>
            </a:pPr>
            <a:endParaRPr lang="en-US" altLang="ja-JP"/>
          </a:p>
        </p:txBody>
      </p:sp>
      <p:sp>
        <p:nvSpPr>
          <p:cNvPr id="10" name="スライド番号プレースホルダ 6"/>
          <p:cNvSpPr>
            <a:spLocks noGrp="1"/>
          </p:cNvSpPr>
          <p:nvPr>
            <p:ph type="sldNum" sz="quarter" idx="12"/>
          </p:nvPr>
        </p:nvSpPr>
        <p:spPr/>
        <p:txBody>
          <a:bodyPr/>
          <a:lstStyle>
            <a:lvl1pPr fontAlgn="auto">
              <a:spcBef>
                <a:spcPts val="0"/>
              </a:spcBef>
              <a:spcAft>
                <a:spcPts val="0"/>
              </a:spcAft>
              <a:defRPr>
                <a:solidFill>
                  <a:srgbClr val="DDE9EC"/>
                </a:solidFill>
              </a:defRPr>
            </a:lvl1pPr>
          </a:lstStyle>
          <a:p>
            <a:pPr>
              <a:defRPr/>
            </a:pPr>
            <a:fld id="{8F9D91BA-065B-4895-8EB5-C7B3CC4EF2CB}" type="slidenum">
              <a:rPr lang="en-US" altLang="ja-JP"/>
              <a:pPr>
                <a:defRPr/>
              </a:pPr>
              <a:t>&lt;#&gt;</a:t>
            </a:fld>
            <a:endParaRPr lang="en-US" altLang="ja-JP"/>
          </a:p>
        </p:txBody>
      </p:sp>
    </p:spTree>
  </p:cSld>
  <p:clrMapOvr>
    <a:overrideClrMapping bg1="dk1" tx1="lt1" bg2="dk2" tx2="lt2" accent1="accent1" accent2="accent2" accent3="accent3" accent4="accent4" accent5="accent5" accent6="accent6" hlink="hlink" folHlink="folHlink"/>
  </p:clrMapOvr>
  <p:transition advTm="30000"/>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 13"/>
          <p:cNvSpPr>
            <a:spLocks noGrp="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フッター プレースホルダ 2"/>
          <p:cNvSpPr>
            <a:spLocks noGrp="1"/>
          </p:cNvSpPr>
          <p:nvPr>
            <p:ph type="ftr" sz="quarter" idx="11"/>
          </p:nvPr>
        </p:nvSpPr>
        <p:spPr/>
        <p:txBody>
          <a:bodyPr/>
          <a:lstStyle>
            <a:lvl1pPr fontAlgn="auto">
              <a:spcBef>
                <a:spcPts val="0"/>
              </a:spcBef>
              <a:spcAft>
                <a:spcPts val="0"/>
              </a:spcAft>
              <a:defRPr/>
            </a:lvl1pPr>
          </a:lstStyle>
          <a:p>
            <a:pPr>
              <a:defRPr/>
            </a:pPr>
            <a:endParaRPr lang="en-US" altLang="ja-JP"/>
          </a:p>
        </p:txBody>
      </p:sp>
      <p:sp>
        <p:nvSpPr>
          <p:cNvPr id="6" name="スライド番号プレースホルダ 22"/>
          <p:cNvSpPr>
            <a:spLocks noGrp="1"/>
          </p:cNvSpPr>
          <p:nvPr>
            <p:ph type="sldNum" sz="quarter" idx="12"/>
          </p:nvPr>
        </p:nvSpPr>
        <p:spPr/>
        <p:txBody>
          <a:bodyPr/>
          <a:lstStyle>
            <a:lvl1pPr fontAlgn="auto">
              <a:spcBef>
                <a:spcPts val="0"/>
              </a:spcBef>
              <a:spcAft>
                <a:spcPts val="0"/>
              </a:spcAft>
              <a:defRPr/>
            </a:lvl1pPr>
          </a:lstStyle>
          <a:p>
            <a:pPr>
              <a:defRPr/>
            </a:pPr>
            <a:fld id="{E3D0BD7A-64A1-4952-B621-AFE9EAF1E144}" type="slidenum">
              <a:rPr lang="en-US" altLang="ja-JP"/>
              <a:pPr>
                <a:defRPr/>
              </a:pPr>
              <a:t>&lt;#&gt;</a:t>
            </a:fld>
            <a:endParaRPr lang="en-US" altLang="ja-JP"/>
          </a:p>
        </p:txBody>
      </p:sp>
    </p:spTree>
  </p:cSld>
  <p:clrMapOvr>
    <a:masterClrMapping/>
  </p:clrMapOvr>
  <p:transition advTm="3000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spTree>
      <p:nvGrpSpPr>
        <p:cNvPr id="1" name=""/>
        <p:cNvGrpSpPr/>
        <p:nvPr/>
      </p:nvGrpSpPr>
      <p:grpSpPr>
        <a:xfrm>
          <a:off x="0" y="0"/>
          <a:ext cx="0" cy="0"/>
          <a:chOff x="0" y="0"/>
          <a:chExt cx="0" cy="0"/>
        </a:xfrm>
      </p:grpSpPr>
      <p:sp>
        <p:nvSpPr>
          <p:cNvPr id="4" name="直線コネクタ 3"/>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solidFill>
                <a:prstClr val="black"/>
              </a:solidFill>
              <a:ea typeface="ＭＳ Ｐゴシック" pitchFamily="50" charset="-128"/>
            </a:endParaRPr>
          </a:p>
        </p:txBody>
      </p:sp>
      <p:sp>
        <p:nvSpPr>
          <p:cNvPr id="5" name="二等辺三角形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6" name="直線コネクタ 5"/>
          <p:cNvSpPr>
            <a:spLocks noChangeShapeType="1"/>
          </p:cNvSpPr>
          <p:nvPr/>
        </p:nvSpPr>
        <p:spPr bwMode="auto">
          <a:xfrm rot="5400000">
            <a:off x="3630612"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solidFill>
                <a:prstClr val="black"/>
              </a:solidFill>
              <a:ea typeface="ＭＳ Ｐゴシック" pitchFamily="50" charset="-128"/>
            </a:endParaRPr>
          </a:p>
        </p:txBody>
      </p:sp>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日付プレースホルダ 3"/>
          <p:cNvSpPr>
            <a:spLocks noGrp="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8" name="フッター プレースホルダ 4"/>
          <p:cNvSpPr>
            <a:spLocks noGrp="1"/>
          </p:cNvSpPr>
          <p:nvPr>
            <p:ph type="ftr" sz="quarter" idx="11"/>
          </p:nvPr>
        </p:nvSpPr>
        <p:spPr/>
        <p:txBody>
          <a:bodyPr/>
          <a:lstStyle>
            <a:lvl1pPr fontAlgn="auto">
              <a:spcBef>
                <a:spcPts val="0"/>
              </a:spcBef>
              <a:spcAft>
                <a:spcPts val="0"/>
              </a:spcAft>
              <a:defRPr/>
            </a:lvl1pPr>
          </a:lstStyle>
          <a:p>
            <a:pPr>
              <a:defRPr/>
            </a:pPr>
            <a:endParaRPr lang="en-US" altLang="ja-JP"/>
          </a:p>
        </p:txBody>
      </p:sp>
      <p:sp>
        <p:nvSpPr>
          <p:cNvPr id="9" name="スライド番号プレースホルダ 5"/>
          <p:cNvSpPr>
            <a:spLocks noGrp="1"/>
          </p:cNvSpPr>
          <p:nvPr>
            <p:ph type="sldNum" sz="quarter" idx="12"/>
          </p:nvPr>
        </p:nvSpPr>
        <p:spPr/>
        <p:txBody>
          <a:bodyPr/>
          <a:lstStyle>
            <a:lvl1pPr fontAlgn="auto">
              <a:spcBef>
                <a:spcPts val="0"/>
              </a:spcBef>
              <a:spcAft>
                <a:spcPts val="0"/>
              </a:spcAft>
              <a:defRPr/>
            </a:lvl1pPr>
          </a:lstStyle>
          <a:p>
            <a:pPr>
              <a:defRPr/>
            </a:pPr>
            <a:fld id="{20229190-BE99-42F4-B39F-DD07BECEFE60}" type="slidenum">
              <a:rPr lang="en-US" altLang="ja-JP"/>
              <a:pPr>
                <a:defRPr/>
              </a:pPr>
              <a:t>&lt;#&gt;</a:t>
            </a:fld>
            <a:endParaRPr lang="en-US" altLang="ja-JP"/>
          </a:p>
        </p:txBody>
      </p:sp>
    </p:spTree>
  </p:cSld>
  <p:clrMapOvr>
    <a:masterClrMapping/>
  </p:clrMapOvr>
  <p:transition advTm="3000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17" descr="PPT_7th_0707_high_タイトル_001_200"/>
          <p:cNvPicPr>
            <a:picLocks noChangeAspect="1" noChangeArrowheads="1"/>
          </p:cNvPicPr>
          <p:nvPr userDrawn="1"/>
        </p:nvPicPr>
        <p:blipFill>
          <a:blip r:embed="rId2"/>
          <a:srcRect/>
          <a:stretch>
            <a:fillRect/>
          </a:stretch>
        </p:blipFill>
        <p:spPr bwMode="auto">
          <a:xfrm>
            <a:off x="0" y="0"/>
            <a:ext cx="9144000" cy="3127375"/>
          </a:xfrm>
          <a:prstGeom prst="rect">
            <a:avLst/>
          </a:prstGeom>
          <a:noFill/>
          <a:ln w="9525">
            <a:noFill/>
            <a:miter lim="800000"/>
            <a:headEnd/>
            <a:tailEnd/>
          </a:ln>
        </p:spPr>
      </p:pic>
      <p:sp>
        <p:nvSpPr>
          <p:cNvPr id="6162" name="Rectangle 18"/>
          <p:cNvSpPr>
            <a:spLocks noGrp="1" noChangeArrowheads="1"/>
          </p:cNvSpPr>
          <p:nvPr>
            <p:ph type="ctrTitle"/>
          </p:nvPr>
        </p:nvSpPr>
        <p:spPr>
          <a:xfrm>
            <a:off x="250825" y="2276475"/>
            <a:ext cx="8642350" cy="1873250"/>
          </a:xfrm>
        </p:spPr>
        <p:txBody>
          <a:bodyPr lIns="91440" rIns="91440"/>
          <a:lstStyle>
            <a:lvl1pPr algn="ctr">
              <a:defRPr sz="3600"/>
            </a:lvl1pPr>
          </a:lstStyle>
          <a:p>
            <a:r>
              <a:rPr lang="ja-JP" altLang="en-US"/>
              <a:t>マスタ タイトルの書式設定</a:t>
            </a:r>
          </a:p>
        </p:txBody>
      </p:sp>
      <p:sp>
        <p:nvSpPr>
          <p:cNvPr id="6163" name="Rectangle 19"/>
          <p:cNvSpPr>
            <a:spLocks noGrp="1" noChangeArrowheads="1"/>
          </p:cNvSpPr>
          <p:nvPr>
            <p:ph type="subTitle" idx="1"/>
          </p:nvPr>
        </p:nvSpPr>
        <p:spPr>
          <a:xfrm>
            <a:off x="250825" y="4292600"/>
            <a:ext cx="8642350" cy="1752600"/>
          </a:xfrm>
        </p:spPr>
        <p:txBody>
          <a:bodyPr anchor="ctr"/>
          <a:lstStyle>
            <a:lvl1pPr marL="0" indent="0" algn="ctr">
              <a:buFont typeface="Arial" pitchFamily="34" charset="0"/>
              <a:buNone/>
              <a:defRPr sz="2000"/>
            </a:lvl1pPr>
          </a:lstStyle>
          <a:p>
            <a:r>
              <a:rPr lang="ja-JP" altLang="en-US"/>
              <a:t>マスタ サブタイトルの書式設定</a:t>
            </a:r>
          </a:p>
        </p:txBody>
      </p:sp>
      <p:sp>
        <p:nvSpPr>
          <p:cNvPr id="5" name="Rectangle 20"/>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6" name="Rectangle 21"/>
          <p:cNvSpPr>
            <a:spLocks noGrp="1" noChangeArrowheads="1"/>
          </p:cNvSpPr>
          <p:nvPr>
            <p:ph type="sldNum" sz="quarter" idx="11"/>
          </p:nvPr>
        </p:nvSpPr>
        <p:spPr/>
        <p:txBody>
          <a:bodyPr/>
          <a:lstStyle>
            <a:lvl1pPr fontAlgn="auto">
              <a:spcBef>
                <a:spcPts val="0"/>
              </a:spcBef>
              <a:spcAft>
                <a:spcPts val="0"/>
              </a:spcAft>
              <a:defRPr/>
            </a:lvl1pPr>
          </a:lstStyle>
          <a:p>
            <a:pPr>
              <a:defRPr/>
            </a:pPr>
            <a:r>
              <a:rPr lang="en-US" altLang="ja-JP"/>
              <a:t>Page </a:t>
            </a:r>
            <a:fld id="{93087EE9-38EF-4A71-9940-9C370ABC866C}" type="slidenum">
              <a:rPr lang="en-US" altLang="ja-JP"/>
              <a:pPr>
                <a:defRPr/>
              </a:pPr>
              <a:t>&lt;#&gt;</a:t>
            </a:fld>
            <a:endParaRPr lang="en-US" altLang="ja-JP"/>
          </a:p>
        </p:txBody>
      </p:sp>
    </p:spTree>
  </p:cSld>
  <p:clrMapOvr>
    <a:masterClrMapping/>
  </p:clrMapOvr>
  <p:transition advTm="30000"/>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フッター プレースホルダ 3"/>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5" name="スライド番号プレースホルダ 4"/>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3212C217-33F9-41A1-8D4E-44DA7B105401}" type="slidenum">
              <a:rPr lang="en-US" altLang="ja-JP"/>
              <a:pPr>
                <a:defRPr/>
              </a:pPr>
              <a:t>&lt;#&gt;</a:t>
            </a:fld>
            <a:endParaRPr lang="en-US" altLang="ja-JP"/>
          </a:p>
        </p:txBody>
      </p:sp>
    </p:spTree>
  </p:cSld>
  <p:clrMapOvr>
    <a:masterClrMapping/>
  </p:clrMapOvr>
  <p:transition advTm="30000"/>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フッター プレースホルダ 3"/>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5" name="スライド番号プレースホルダ 4"/>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5C7E8A89-DE57-4C9E-8059-927CF5FEFC6E}" type="slidenum">
              <a:rPr lang="en-US" altLang="ja-JP"/>
              <a:pPr>
                <a:defRPr/>
              </a:pPr>
              <a:t>&lt;#&gt;</a:t>
            </a:fld>
            <a:endParaRPr lang="en-US" altLang="ja-JP"/>
          </a:p>
        </p:txBody>
      </p:sp>
    </p:spTree>
  </p:cSld>
  <p:clrMapOvr>
    <a:masterClrMapping/>
  </p:clrMapOvr>
  <p:transition advTm="3000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40D8DA7D-3AF3-4CA0-A97D-7E5100AF7287}"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D55CC582-9735-41E1-943E-62B976CD54C7}" type="slidenum">
              <a:rPr lang="ja-JP" altLang="en-US"/>
              <a:pPr>
                <a:defRPr/>
              </a:pPr>
              <a:t>&lt;#&gt;</a:t>
            </a:fld>
            <a:endParaRPr lang="ja-JP" altLang="en-US"/>
          </a:p>
        </p:txBody>
      </p:sp>
    </p:spTree>
  </p:cSld>
  <p:clrMapOvr>
    <a:masterClrMapping/>
  </p:clrMapOvr>
  <p:transition advTm="30000"/>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1524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フッター プレースホルダ 4"/>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6" name="スライド番号プレースホルダ 5"/>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48F72100-450F-45F8-B0E7-B8EE9D3BD6D0}" type="slidenum">
              <a:rPr lang="en-US" altLang="ja-JP"/>
              <a:pPr>
                <a:defRPr/>
              </a:pPr>
              <a:t>&lt;#&gt;</a:t>
            </a:fld>
            <a:endParaRPr lang="en-US" altLang="ja-JP"/>
          </a:p>
        </p:txBody>
      </p:sp>
    </p:spTree>
  </p:cSld>
  <p:clrMapOvr>
    <a:masterClrMapping/>
  </p:clrMapOvr>
  <p:transition advTm="30000"/>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フッター プレースホルダ 6"/>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8" name="スライド番号プレースホルダ 7"/>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7455C440-56F3-4196-A114-ADCCA58D00B9}" type="slidenum">
              <a:rPr lang="en-US" altLang="ja-JP"/>
              <a:pPr>
                <a:defRPr/>
              </a:pPr>
              <a:t>&lt;#&gt;</a:t>
            </a:fld>
            <a:endParaRPr lang="en-US" altLang="ja-JP"/>
          </a:p>
        </p:txBody>
      </p:sp>
    </p:spTree>
  </p:cSld>
  <p:clrMapOvr>
    <a:masterClrMapping/>
  </p:clrMapOvr>
  <p:transition advTm="30000"/>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フッター プレースホルダ 2"/>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4" name="スライド番号プレースホルダ 3"/>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F12FF71B-85B2-4940-99A2-2129A144EBF1}" type="slidenum">
              <a:rPr lang="en-US" altLang="ja-JP"/>
              <a:pPr>
                <a:defRPr/>
              </a:pPr>
              <a:t>&lt;#&gt;</a:t>
            </a:fld>
            <a:endParaRPr lang="en-US" altLang="ja-JP"/>
          </a:p>
        </p:txBody>
      </p:sp>
    </p:spTree>
  </p:cSld>
  <p:clrMapOvr>
    <a:masterClrMapping/>
  </p:clrMapOvr>
  <p:transition advTm="3000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フッター プレースホルダ 1"/>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3" name="スライド番号プレースホルダ 2"/>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2A97EEFC-1F6A-48E8-88E1-D63A55E915B0}" type="slidenum">
              <a:rPr lang="en-US" altLang="ja-JP"/>
              <a:pPr>
                <a:defRPr/>
              </a:pPr>
              <a:t>&lt;#&gt;</a:t>
            </a:fld>
            <a:endParaRPr lang="en-US" altLang="ja-JP"/>
          </a:p>
        </p:txBody>
      </p:sp>
    </p:spTree>
  </p:cSld>
  <p:clrMapOvr>
    <a:masterClrMapping/>
  </p:clrMapOvr>
  <p:transition advTm="30000"/>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フッター プレースホルダ 4"/>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6" name="スライド番号プレースホルダ 5"/>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8E9025D3-34E5-47F6-B4F0-4512BED9FE50}" type="slidenum">
              <a:rPr lang="en-US" altLang="ja-JP"/>
              <a:pPr>
                <a:defRPr/>
              </a:pPr>
              <a:t>&lt;#&gt;</a:t>
            </a:fld>
            <a:endParaRPr lang="en-US" altLang="ja-JP"/>
          </a:p>
        </p:txBody>
      </p:sp>
    </p:spTree>
  </p:cSld>
  <p:clrMapOvr>
    <a:masterClrMapping/>
  </p:clrMapOvr>
  <p:transition advTm="30000"/>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フッター プレースホルダ 4"/>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6" name="スライド番号プレースホルダ 5"/>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10D84375-C46D-4DC4-A4EF-F04BCF3C52D6}" type="slidenum">
              <a:rPr lang="en-US" altLang="ja-JP"/>
              <a:pPr>
                <a:defRPr/>
              </a:pPr>
              <a:t>&lt;#&gt;</a:t>
            </a:fld>
            <a:endParaRPr lang="en-US" altLang="ja-JP"/>
          </a:p>
        </p:txBody>
      </p:sp>
    </p:spTree>
  </p:cSld>
  <p:clrMapOvr>
    <a:masterClrMapping/>
  </p:clrMapOvr>
  <p:transition advTm="30000"/>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フッター プレースホルダ 3"/>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5" name="スライド番号プレースホルダ 4"/>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442A1A72-A5AE-42C7-9889-EE8B3573093D}" type="slidenum">
              <a:rPr lang="en-US" altLang="ja-JP"/>
              <a:pPr>
                <a:defRPr/>
              </a:pPr>
              <a:t>&lt;#&gt;</a:t>
            </a:fld>
            <a:endParaRPr lang="en-US" altLang="ja-JP"/>
          </a:p>
        </p:txBody>
      </p:sp>
    </p:spTree>
  </p:cSld>
  <p:clrMapOvr>
    <a:masterClrMapping/>
  </p:clrMapOvr>
  <p:transition advTm="30000"/>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81800" y="115888"/>
            <a:ext cx="2209800" cy="6121400"/>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152400" y="115888"/>
            <a:ext cx="6477000" cy="6121400"/>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フッター プレースホルダ 3"/>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5" name="スライド番号プレースホルダ 4"/>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875F149D-A48E-4972-BDF2-70DF26D99E30}" type="slidenum">
              <a:rPr lang="en-US" altLang="ja-JP"/>
              <a:pPr>
                <a:defRPr/>
              </a:pPr>
              <a:t>&lt;#&gt;</a:t>
            </a:fld>
            <a:endParaRPr lang="en-US" altLang="ja-JP"/>
          </a:p>
        </p:txBody>
      </p:sp>
    </p:spTree>
  </p:cSld>
  <p:clrMapOvr>
    <a:masterClrMapping/>
  </p:clrMapOvr>
  <p:transition advTm="3000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62" name="Rectangle 18"/>
          <p:cNvSpPr>
            <a:spLocks noGrp="1" noChangeArrowheads="1"/>
          </p:cNvSpPr>
          <p:nvPr>
            <p:ph type="ctrTitle"/>
          </p:nvPr>
        </p:nvSpPr>
        <p:spPr>
          <a:xfrm>
            <a:off x="250825" y="1557338"/>
            <a:ext cx="8642350" cy="1873250"/>
          </a:xfrm>
        </p:spPr>
        <p:txBody>
          <a:bodyPr lIns="91440" rIns="91440"/>
          <a:lstStyle>
            <a:lvl1pPr algn="ctr">
              <a:defRPr sz="3600"/>
            </a:lvl1pPr>
          </a:lstStyle>
          <a:p>
            <a:r>
              <a:rPr lang="ja-JP" altLang="en-US"/>
              <a:t>マスタ タイトルの書式設定</a:t>
            </a:r>
          </a:p>
        </p:txBody>
      </p:sp>
      <p:sp>
        <p:nvSpPr>
          <p:cNvPr id="6163" name="Rectangle 19"/>
          <p:cNvSpPr>
            <a:spLocks noGrp="1" noChangeArrowheads="1"/>
          </p:cNvSpPr>
          <p:nvPr>
            <p:ph type="subTitle" idx="1"/>
          </p:nvPr>
        </p:nvSpPr>
        <p:spPr>
          <a:xfrm>
            <a:off x="250825" y="3573463"/>
            <a:ext cx="8642350" cy="1752600"/>
          </a:xfrm>
        </p:spPr>
        <p:txBody>
          <a:bodyPr anchor="ctr"/>
          <a:lstStyle>
            <a:lvl1pPr algn="ctr">
              <a:buFont typeface="Arial" charset="0"/>
              <a:buNone/>
              <a:defRPr sz="2000"/>
            </a:lvl1pPr>
          </a:lstStyle>
          <a:p>
            <a:r>
              <a:rPr lang="ja-JP" altLang="en-US"/>
              <a:t>マスタ サブタイトルの書式設定</a:t>
            </a:r>
          </a:p>
        </p:txBody>
      </p:sp>
      <p:sp>
        <p:nvSpPr>
          <p:cNvPr id="4" name="Rectangle 20"/>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2011</a:t>
            </a:r>
          </a:p>
        </p:txBody>
      </p:sp>
      <p:sp>
        <p:nvSpPr>
          <p:cNvPr id="5" name="Rectangle 21"/>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8BD5564A-F934-43D4-B749-497D36D24DFF}" type="slidenum">
              <a:rPr lang="en-US" altLang="ja-JP"/>
              <a:pPr>
                <a:defRPr/>
              </a:pPr>
              <a:t>&lt;#&gt;</a:t>
            </a:fld>
            <a:endParaRPr lang="en-US" altLang="ja-JP"/>
          </a:p>
        </p:txBody>
      </p:sp>
    </p:spTree>
  </p:cSld>
  <p:clrMapOvr>
    <a:masterClrMapping/>
  </p:clrMapOvr>
  <p:transition advTm="30000"/>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7BA9DDE0-0594-4996-ACF9-EFB4680EC43D}" type="slidenum">
              <a:rPr lang="en-US" altLang="ja-JP"/>
              <a:pPr>
                <a:defRPr/>
              </a:pPr>
              <a:t>&lt;#&gt;</a:t>
            </a:fld>
            <a:endParaRPr lang="en-US" altLang="ja-JP"/>
          </a:p>
        </p:txBody>
      </p:sp>
    </p:spTree>
  </p:cSld>
  <p:clrMapOvr>
    <a:masterClrMapping/>
  </p:clrMapOvr>
  <p:transition advTm="3000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10" descr="TitleGray_L150"/>
          <p:cNvPicPr>
            <a:picLocks noChangeAspect="1" noChangeArrowheads="1"/>
          </p:cNvPicPr>
          <p:nvPr/>
        </p:nvPicPr>
        <p:blipFill>
          <a:blip r:embed="rId2"/>
          <a:srcRect/>
          <a:stretch>
            <a:fillRect/>
          </a:stretch>
        </p:blipFill>
        <p:spPr bwMode="gray">
          <a:xfrm>
            <a:off x="0" y="0"/>
            <a:ext cx="9144000" cy="4846638"/>
          </a:xfrm>
          <a:prstGeom prst="rect">
            <a:avLst/>
          </a:prstGeom>
          <a:noFill/>
          <a:ln w="9525">
            <a:noFill/>
            <a:miter lim="800000"/>
            <a:headEnd/>
            <a:tailEnd/>
          </a:ln>
        </p:spPr>
      </p:pic>
      <p:grpSp>
        <p:nvGrpSpPr>
          <p:cNvPr id="5" name="Group 14"/>
          <p:cNvGrpSpPr>
            <a:grpSpLocks noChangeAspect="1"/>
          </p:cNvGrpSpPr>
          <p:nvPr/>
        </p:nvGrpSpPr>
        <p:grpSpPr bwMode="auto">
          <a:xfrm>
            <a:off x="7308850" y="185738"/>
            <a:ext cx="1647825" cy="920750"/>
            <a:chOff x="4604" y="117"/>
            <a:chExt cx="1038" cy="580"/>
          </a:xfrm>
        </p:grpSpPr>
        <p:sp>
          <p:nvSpPr>
            <p:cNvPr id="6" name="AutoShape 13"/>
            <p:cNvSpPr>
              <a:spLocks noChangeAspect="1" noChangeArrowheads="1" noTextEdit="1"/>
            </p:cNvSpPr>
            <p:nvPr userDrawn="1"/>
          </p:nvSpPr>
          <p:spPr bwMode="gray">
            <a:xfrm>
              <a:off x="4604" y="117"/>
              <a:ext cx="1038" cy="580"/>
            </a:xfrm>
            <a:prstGeom prst="rect">
              <a:avLst/>
            </a:prstGeom>
            <a:noFill/>
            <a:ln w="9525">
              <a:noFill/>
              <a:miter lim="800000"/>
              <a:headEnd/>
              <a:tailEnd/>
            </a:ln>
          </p:spPr>
          <p:txBody>
            <a:bodyPr/>
            <a:lstStyle/>
            <a:p>
              <a:pPr>
                <a:defRPr/>
              </a:pPr>
              <a:endParaRPr lang="ja-JP" altLang="en-US">
                <a:solidFill>
                  <a:srgbClr val="000000"/>
                </a:solidFill>
                <a:latin typeface="ＭＳ Ｐゴシック" charset="-128"/>
                <a:ea typeface="+mn-ea"/>
              </a:endParaRPr>
            </a:p>
          </p:txBody>
        </p:sp>
        <p:sp>
          <p:nvSpPr>
            <p:cNvPr id="7" name="Freeform 15"/>
            <p:cNvSpPr>
              <a:spLocks/>
            </p:cNvSpPr>
            <p:nvPr userDrawn="1"/>
          </p:nvSpPr>
          <p:spPr bwMode="gray">
            <a:xfrm>
              <a:off x="5115" y="216"/>
              <a:ext cx="132" cy="102"/>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8" name="Freeform 16"/>
            <p:cNvSpPr>
              <a:spLocks/>
            </p:cNvSpPr>
            <p:nvPr userDrawn="1"/>
          </p:nvSpPr>
          <p:spPr bwMode="gray">
            <a:xfrm>
              <a:off x="4899" y="327"/>
              <a:ext cx="91" cy="148"/>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9" name="Freeform 17"/>
            <p:cNvSpPr>
              <a:spLocks/>
            </p:cNvSpPr>
            <p:nvPr userDrawn="1"/>
          </p:nvSpPr>
          <p:spPr bwMode="gray">
            <a:xfrm>
              <a:off x="5114" y="327"/>
              <a:ext cx="60" cy="207"/>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 name="Freeform 18"/>
            <p:cNvSpPr>
              <a:spLocks/>
            </p:cNvSpPr>
            <p:nvPr userDrawn="1"/>
          </p:nvSpPr>
          <p:spPr bwMode="gray">
            <a:xfrm>
              <a:off x="5180" y="327"/>
              <a:ext cx="47" cy="148"/>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1" name="Freeform 19"/>
            <p:cNvSpPr>
              <a:spLocks/>
            </p:cNvSpPr>
            <p:nvPr userDrawn="1"/>
          </p:nvSpPr>
          <p:spPr bwMode="gray">
            <a:xfrm>
              <a:off x="5227" y="327"/>
              <a:ext cx="111" cy="148"/>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2" name="Freeform 20"/>
            <p:cNvSpPr>
              <a:spLocks/>
            </p:cNvSpPr>
            <p:nvPr userDrawn="1"/>
          </p:nvSpPr>
          <p:spPr bwMode="gray">
            <a:xfrm>
              <a:off x="5429" y="327"/>
              <a:ext cx="124" cy="151"/>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3" name="Freeform 21"/>
            <p:cNvSpPr>
              <a:spLocks/>
            </p:cNvSpPr>
            <p:nvPr userDrawn="1"/>
          </p:nvSpPr>
          <p:spPr bwMode="gray">
            <a:xfrm>
              <a:off x="4994" y="327"/>
              <a:ext cx="125" cy="151"/>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4" name="Freeform 22"/>
            <p:cNvSpPr>
              <a:spLocks/>
            </p:cNvSpPr>
            <p:nvPr userDrawn="1"/>
          </p:nvSpPr>
          <p:spPr bwMode="gray">
            <a:xfrm>
              <a:off x="5333" y="324"/>
              <a:ext cx="95" cy="154"/>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5" name="Freeform 23"/>
            <p:cNvSpPr>
              <a:spLocks/>
            </p:cNvSpPr>
            <p:nvPr userDrawn="1"/>
          </p:nvSpPr>
          <p:spPr bwMode="gray">
            <a:xfrm>
              <a:off x="4655" y="604"/>
              <a:ext cx="26" cy="43"/>
            </a:xfrm>
            <a:custGeom>
              <a:avLst/>
              <a:gdLst>
                <a:gd name="T0" fmla="*/ 0 w 463"/>
                <a:gd name="T1" fmla="*/ 0 h 762"/>
                <a:gd name="T2" fmla="*/ 0 w 463"/>
                <a:gd name="T3" fmla="*/ 0 h 762"/>
                <a:gd name="T4" fmla="*/ 0 w 463"/>
                <a:gd name="T5" fmla="*/ 0 h 762"/>
                <a:gd name="T6" fmla="*/ 0 w 463"/>
                <a:gd name="T7" fmla="*/ 0 h 762"/>
                <a:gd name="T8" fmla="*/ 0 w 463"/>
                <a:gd name="T9" fmla="*/ 0 h 762"/>
                <a:gd name="T10" fmla="*/ 0 w 463"/>
                <a:gd name="T11" fmla="*/ 0 h 762"/>
                <a:gd name="T12" fmla="*/ 0 w 463"/>
                <a:gd name="T13" fmla="*/ 0 h 762"/>
                <a:gd name="T14" fmla="*/ 0 w 463"/>
                <a:gd name="T15" fmla="*/ 0 h 762"/>
                <a:gd name="T16" fmla="*/ 0 w 463"/>
                <a:gd name="T17" fmla="*/ 0 h 762"/>
                <a:gd name="T18" fmla="*/ 0 w 463"/>
                <a:gd name="T19" fmla="*/ 0 h 762"/>
                <a:gd name="T20" fmla="*/ 0 w 463"/>
                <a:gd name="T21" fmla="*/ 0 h 762"/>
                <a:gd name="T22" fmla="*/ 0 w 463"/>
                <a:gd name="T23" fmla="*/ 0 h 762"/>
                <a:gd name="T24" fmla="*/ 0 w 463"/>
                <a:gd name="T25" fmla="*/ 0 h 762"/>
                <a:gd name="T26" fmla="*/ 0 w 463"/>
                <a:gd name="T27" fmla="*/ 0 h 762"/>
                <a:gd name="T28" fmla="*/ 0 w 463"/>
                <a:gd name="T29" fmla="*/ 0 h 762"/>
                <a:gd name="T30" fmla="*/ 0 w 463"/>
                <a:gd name="T31" fmla="*/ 0 h 762"/>
                <a:gd name="T32" fmla="*/ 0 w 463"/>
                <a:gd name="T33" fmla="*/ 0 h 762"/>
                <a:gd name="T34" fmla="*/ 0 w 463"/>
                <a:gd name="T35" fmla="*/ 0 h 762"/>
                <a:gd name="T36" fmla="*/ 0 w 463"/>
                <a:gd name="T37" fmla="*/ 0 h 762"/>
                <a:gd name="T38" fmla="*/ 0 w 463"/>
                <a:gd name="T39" fmla="*/ 0 h 762"/>
                <a:gd name="T40" fmla="*/ 0 w 463"/>
                <a:gd name="T41" fmla="*/ 0 h 762"/>
                <a:gd name="T42" fmla="*/ 0 w 463"/>
                <a:gd name="T43" fmla="*/ 0 h 762"/>
                <a:gd name="T44" fmla="*/ 0 w 463"/>
                <a:gd name="T45" fmla="*/ 0 h 7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6" name="Freeform 24"/>
            <p:cNvSpPr>
              <a:spLocks/>
            </p:cNvSpPr>
            <p:nvPr userDrawn="1"/>
          </p:nvSpPr>
          <p:spPr bwMode="gray">
            <a:xfrm>
              <a:off x="4691" y="585"/>
              <a:ext cx="30" cy="61"/>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7" name="Freeform 25"/>
            <p:cNvSpPr>
              <a:spLocks noEditPoints="1"/>
            </p:cNvSpPr>
            <p:nvPr userDrawn="1"/>
          </p:nvSpPr>
          <p:spPr bwMode="gray">
            <a:xfrm>
              <a:off x="4730" y="604"/>
              <a:ext cx="32" cy="43"/>
            </a:xfrm>
            <a:custGeom>
              <a:avLst/>
              <a:gdLst>
                <a:gd name="T0" fmla="*/ 0 w 561"/>
                <a:gd name="T1" fmla="*/ 0 h 762"/>
                <a:gd name="T2" fmla="*/ 0 w 561"/>
                <a:gd name="T3" fmla="*/ 0 h 762"/>
                <a:gd name="T4" fmla="*/ 0 w 561"/>
                <a:gd name="T5" fmla="*/ 0 h 762"/>
                <a:gd name="T6" fmla="*/ 0 w 561"/>
                <a:gd name="T7" fmla="*/ 0 h 762"/>
                <a:gd name="T8" fmla="*/ 0 w 561"/>
                <a:gd name="T9" fmla="*/ 0 h 762"/>
                <a:gd name="T10" fmla="*/ 0 w 561"/>
                <a:gd name="T11" fmla="*/ 0 h 762"/>
                <a:gd name="T12" fmla="*/ 0 w 561"/>
                <a:gd name="T13" fmla="*/ 0 h 762"/>
                <a:gd name="T14" fmla="*/ 0 w 561"/>
                <a:gd name="T15" fmla="*/ 0 h 762"/>
                <a:gd name="T16" fmla="*/ 0 w 561"/>
                <a:gd name="T17" fmla="*/ 0 h 762"/>
                <a:gd name="T18" fmla="*/ 0 w 561"/>
                <a:gd name="T19" fmla="*/ 0 h 762"/>
                <a:gd name="T20" fmla="*/ 0 w 561"/>
                <a:gd name="T21" fmla="*/ 0 h 762"/>
                <a:gd name="T22" fmla="*/ 0 w 561"/>
                <a:gd name="T23" fmla="*/ 0 h 762"/>
                <a:gd name="T24" fmla="*/ 0 w 561"/>
                <a:gd name="T25" fmla="*/ 0 h 762"/>
                <a:gd name="T26" fmla="*/ 0 w 561"/>
                <a:gd name="T27" fmla="*/ 0 h 762"/>
                <a:gd name="T28" fmla="*/ 0 w 561"/>
                <a:gd name="T29" fmla="*/ 0 h 762"/>
                <a:gd name="T30" fmla="*/ 0 w 561"/>
                <a:gd name="T31" fmla="*/ 0 h 762"/>
                <a:gd name="T32" fmla="*/ 0 w 561"/>
                <a:gd name="T33" fmla="*/ 0 h 762"/>
                <a:gd name="T34" fmla="*/ 0 w 561"/>
                <a:gd name="T35" fmla="*/ 0 h 762"/>
                <a:gd name="T36" fmla="*/ 0 w 561"/>
                <a:gd name="T37" fmla="*/ 0 h 762"/>
                <a:gd name="T38" fmla="*/ 0 w 561"/>
                <a:gd name="T39" fmla="*/ 0 h 762"/>
                <a:gd name="T40" fmla="*/ 0 w 561"/>
                <a:gd name="T41" fmla="*/ 0 h 762"/>
                <a:gd name="T42" fmla="*/ 0 w 561"/>
                <a:gd name="T43" fmla="*/ 0 h 762"/>
                <a:gd name="T44" fmla="*/ 0 w 561"/>
                <a:gd name="T45" fmla="*/ 0 h 762"/>
                <a:gd name="T46" fmla="*/ 0 w 561"/>
                <a:gd name="T47" fmla="*/ 0 h 7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8" name="Freeform 26"/>
            <p:cNvSpPr>
              <a:spLocks noEditPoints="1"/>
            </p:cNvSpPr>
            <p:nvPr userDrawn="1"/>
          </p:nvSpPr>
          <p:spPr bwMode="gray">
            <a:xfrm>
              <a:off x="4774" y="604"/>
              <a:ext cx="32" cy="61"/>
            </a:xfrm>
            <a:custGeom>
              <a:avLst/>
              <a:gdLst>
                <a:gd name="T0" fmla="*/ 0 w 567"/>
                <a:gd name="T1" fmla="*/ 0 h 1087"/>
                <a:gd name="T2" fmla="*/ 0 w 567"/>
                <a:gd name="T3" fmla="*/ 0 h 1087"/>
                <a:gd name="T4" fmla="*/ 0 w 567"/>
                <a:gd name="T5" fmla="*/ 0 h 1087"/>
                <a:gd name="T6" fmla="*/ 0 w 567"/>
                <a:gd name="T7" fmla="*/ 0 h 1087"/>
                <a:gd name="T8" fmla="*/ 0 w 567"/>
                <a:gd name="T9" fmla="*/ 0 h 1087"/>
                <a:gd name="T10" fmla="*/ 0 w 567"/>
                <a:gd name="T11" fmla="*/ 0 h 1087"/>
                <a:gd name="T12" fmla="*/ 0 w 567"/>
                <a:gd name="T13" fmla="*/ 0 h 1087"/>
                <a:gd name="T14" fmla="*/ 0 w 567"/>
                <a:gd name="T15" fmla="*/ 0 h 1087"/>
                <a:gd name="T16" fmla="*/ 0 w 567"/>
                <a:gd name="T17" fmla="*/ 0 h 1087"/>
                <a:gd name="T18" fmla="*/ 0 w 567"/>
                <a:gd name="T19" fmla="*/ 0 h 1087"/>
                <a:gd name="T20" fmla="*/ 0 w 567"/>
                <a:gd name="T21" fmla="*/ 0 h 1087"/>
                <a:gd name="T22" fmla="*/ 0 w 567"/>
                <a:gd name="T23" fmla="*/ 0 h 1087"/>
                <a:gd name="T24" fmla="*/ 0 w 567"/>
                <a:gd name="T25" fmla="*/ 0 h 1087"/>
                <a:gd name="T26" fmla="*/ 0 w 567"/>
                <a:gd name="T27" fmla="*/ 0 h 1087"/>
                <a:gd name="T28" fmla="*/ 0 w 567"/>
                <a:gd name="T29" fmla="*/ 0 h 1087"/>
                <a:gd name="T30" fmla="*/ 0 w 567"/>
                <a:gd name="T31" fmla="*/ 0 h 1087"/>
                <a:gd name="T32" fmla="*/ 0 w 567"/>
                <a:gd name="T33" fmla="*/ 0 h 1087"/>
                <a:gd name="T34" fmla="*/ 0 w 567"/>
                <a:gd name="T35" fmla="*/ 0 h 1087"/>
                <a:gd name="T36" fmla="*/ 0 w 567"/>
                <a:gd name="T37" fmla="*/ 0 h 10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9" name="Freeform 27"/>
            <p:cNvSpPr>
              <a:spLocks noEditPoints="1"/>
            </p:cNvSpPr>
            <p:nvPr userDrawn="1"/>
          </p:nvSpPr>
          <p:spPr bwMode="gray">
            <a:xfrm>
              <a:off x="4815" y="591"/>
              <a:ext cx="9" cy="55"/>
            </a:xfrm>
            <a:custGeom>
              <a:avLst/>
              <a:gdLst>
                <a:gd name="T0" fmla="*/ 0 w 150"/>
                <a:gd name="T1" fmla="*/ 0 h 987"/>
                <a:gd name="T2" fmla="*/ 0 w 150"/>
                <a:gd name="T3" fmla="*/ 0 h 987"/>
                <a:gd name="T4" fmla="*/ 0 w 150"/>
                <a:gd name="T5" fmla="*/ 0 h 987"/>
                <a:gd name="T6" fmla="*/ 0 w 150"/>
                <a:gd name="T7" fmla="*/ 0 h 987"/>
                <a:gd name="T8" fmla="*/ 0 w 150"/>
                <a:gd name="T9" fmla="*/ 0 h 987"/>
                <a:gd name="T10" fmla="*/ 0 w 150"/>
                <a:gd name="T11" fmla="*/ 0 h 987"/>
                <a:gd name="T12" fmla="*/ 0 w 150"/>
                <a:gd name="T13" fmla="*/ 0 h 987"/>
                <a:gd name="T14" fmla="*/ 0 w 150"/>
                <a:gd name="T15" fmla="*/ 0 h 987"/>
                <a:gd name="T16" fmla="*/ 0 w 150"/>
                <a:gd name="T17" fmla="*/ 0 h 987"/>
                <a:gd name="T18" fmla="*/ 0 w 150"/>
                <a:gd name="T19" fmla="*/ 0 h 987"/>
                <a:gd name="T20" fmla="*/ 0 w 150"/>
                <a:gd name="T21" fmla="*/ 0 h 987"/>
                <a:gd name="T22" fmla="*/ 0 w 150"/>
                <a:gd name="T23" fmla="*/ 0 h 987"/>
                <a:gd name="T24" fmla="*/ 0 w 150"/>
                <a:gd name="T25" fmla="*/ 0 h 987"/>
                <a:gd name="T26" fmla="*/ 0 w 150"/>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0" name="Freeform 28"/>
            <p:cNvSpPr>
              <a:spLocks/>
            </p:cNvSpPr>
            <p:nvPr userDrawn="1"/>
          </p:nvSpPr>
          <p:spPr bwMode="gray">
            <a:xfrm>
              <a:off x="4836" y="604"/>
              <a:ext cx="31" cy="42"/>
            </a:xfrm>
            <a:custGeom>
              <a:avLst/>
              <a:gdLst>
                <a:gd name="T0" fmla="*/ 0 w 548"/>
                <a:gd name="T1" fmla="*/ 0 h 742"/>
                <a:gd name="T2" fmla="*/ 0 w 548"/>
                <a:gd name="T3" fmla="*/ 0 h 742"/>
                <a:gd name="T4" fmla="*/ 0 w 548"/>
                <a:gd name="T5" fmla="*/ 0 h 742"/>
                <a:gd name="T6" fmla="*/ 0 w 548"/>
                <a:gd name="T7" fmla="*/ 0 h 742"/>
                <a:gd name="T8" fmla="*/ 0 w 548"/>
                <a:gd name="T9" fmla="*/ 0 h 742"/>
                <a:gd name="T10" fmla="*/ 0 w 548"/>
                <a:gd name="T11" fmla="*/ 0 h 742"/>
                <a:gd name="T12" fmla="*/ 0 w 548"/>
                <a:gd name="T13" fmla="*/ 0 h 742"/>
                <a:gd name="T14" fmla="*/ 0 w 548"/>
                <a:gd name="T15" fmla="*/ 0 h 742"/>
                <a:gd name="T16" fmla="*/ 0 w 548"/>
                <a:gd name="T17" fmla="*/ 0 h 742"/>
                <a:gd name="T18" fmla="*/ 0 w 548"/>
                <a:gd name="T19" fmla="*/ 0 h 742"/>
                <a:gd name="T20" fmla="*/ 0 w 548"/>
                <a:gd name="T21" fmla="*/ 0 h 742"/>
                <a:gd name="T22" fmla="*/ 0 w 548"/>
                <a:gd name="T23" fmla="*/ 0 h 742"/>
                <a:gd name="T24" fmla="*/ 0 w 548"/>
                <a:gd name="T25" fmla="*/ 0 h 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1" name="Freeform 29"/>
            <p:cNvSpPr>
              <a:spLocks noEditPoints="1"/>
            </p:cNvSpPr>
            <p:nvPr userDrawn="1"/>
          </p:nvSpPr>
          <p:spPr bwMode="gray">
            <a:xfrm>
              <a:off x="4876" y="604"/>
              <a:ext cx="32" cy="62"/>
            </a:xfrm>
            <a:custGeom>
              <a:avLst/>
              <a:gdLst>
                <a:gd name="T0" fmla="*/ 0 w 569"/>
                <a:gd name="T1" fmla="*/ 0 h 1098"/>
                <a:gd name="T2" fmla="*/ 0 w 569"/>
                <a:gd name="T3" fmla="*/ 0 h 1098"/>
                <a:gd name="T4" fmla="*/ 0 w 569"/>
                <a:gd name="T5" fmla="*/ 0 h 1098"/>
                <a:gd name="T6" fmla="*/ 0 w 569"/>
                <a:gd name="T7" fmla="*/ 0 h 1098"/>
                <a:gd name="T8" fmla="*/ 0 w 569"/>
                <a:gd name="T9" fmla="*/ 0 h 1098"/>
                <a:gd name="T10" fmla="*/ 0 w 569"/>
                <a:gd name="T11" fmla="*/ 0 h 1098"/>
                <a:gd name="T12" fmla="*/ 0 w 569"/>
                <a:gd name="T13" fmla="*/ 0 h 1098"/>
                <a:gd name="T14" fmla="*/ 0 w 569"/>
                <a:gd name="T15" fmla="*/ 0 h 1098"/>
                <a:gd name="T16" fmla="*/ 0 w 569"/>
                <a:gd name="T17" fmla="*/ 0 h 1098"/>
                <a:gd name="T18" fmla="*/ 0 w 569"/>
                <a:gd name="T19" fmla="*/ 0 h 1098"/>
                <a:gd name="T20" fmla="*/ 0 w 569"/>
                <a:gd name="T21" fmla="*/ 0 h 1098"/>
                <a:gd name="T22" fmla="*/ 0 w 569"/>
                <a:gd name="T23" fmla="*/ 0 h 1098"/>
                <a:gd name="T24" fmla="*/ 0 w 569"/>
                <a:gd name="T25" fmla="*/ 0 h 1098"/>
                <a:gd name="T26" fmla="*/ 0 w 569"/>
                <a:gd name="T27" fmla="*/ 0 h 1098"/>
                <a:gd name="T28" fmla="*/ 0 w 569"/>
                <a:gd name="T29" fmla="*/ 0 h 1098"/>
                <a:gd name="T30" fmla="*/ 0 w 569"/>
                <a:gd name="T31" fmla="*/ 0 h 1098"/>
                <a:gd name="T32" fmla="*/ 0 w 569"/>
                <a:gd name="T33" fmla="*/ 0 h 1098"/>
                <a:gd name="T34" fmla="*/ 0 w 569"/>
                <a:gd name="T35" fmla="*/ 0 h 1098"/>
                <a:gd name="T36" fmla="*/ 0 w 569"/>
                <a:gd name="T37" fmla="*/ 0 h 1098"/>
                <a:gd name="T38" fmla="*/ 0 w 569"/>
                <a:gd name="T39" fmla="*/ 0 h 1098"/>
                <a:gd name="T40" fmla="*/ 0 w 569"/>
                <a:gd name="T41" fmla="*/ 0 h 1098"/>
                <a:gd name="T42" fmla="*/ 0 w 569"/>
                <a:gd name="T43" fmla="*/ 0 h 1098"/>
                <a:gd name="T44" fmla="*/ 0 w 569"/>
                <a:gd name="T45" fmla="*/ 0 h 1098"/>
                <a:gd name="T46" fmla="*/ 0 w 569"/>
                <a:gd name="T47" fmla="*/ 0 h 1098"/>
                <a:gd name="T48" fmla="*/ 0 w 569"/>
                <a:gd name="T49" fmla="*/ 0 h 1098"/>
                <a:gd name="T50" fmla="*/ 0 w 569"/>
                <a:gd name="T51" fmla="*/ 0 h 1098"/>
                <a:gd name="T52" fmla="*/ 0 w 569"/>
                <a:gd name="T53" fmla="*/ 0 h 1098"/>
                <a:gd name="T54" fmla="*/ 0 w 569"/>
                <a:gd name="T55" fmla="*/ 0 h 1098"/>
                <a:gd name="T56" fmla="*/ 0 w 569"/>
                <a:gd name="T57" fmla="*/ 0 h 1098"/>
                <a:gd name="T58" fmla="*/ 0 w 569"/>
                <a:gd name="T59" fmla="*/ 0 h 10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2" name="Freeform 30"/>
            <p:cNvSpPr>
              <a:spLocks/>
            </p:cNvSpPr>
            <p:nvPr userDrawn="1"/>
          </p:nvSpPr>
          <p:spPr bwMode="gray">
            <a:xfrm>
              <a:off x="4939" y="595"/>
              <a:ext cx="18" cy="51"/>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3" name="Freeform 31"/>
            <p:cNvSpPr>
              <a:spLocks noEditPoints="1"/>
            </p:cNvSpPr>
            <p:nvPr userDrawn="1"/>
          </p:nvSpPr>
          <p:spPr bwMode="gray">
            <a:xfrm>
              <a:off x="4963"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4" name="Freeform 32"/>
            <p:cNvSpPr>
              <a:spLocks/>
            </p:cNvSpPr>
            <p:nvPr userDrawn="1"/>
          </p:nvSpPr>
          <p:spPr bwMode="gray">
            <a:xfrm>
              <a:off x="5007" y="604"/>
              <a:ext cx="52" cy="42"/>
            </a:xfrm>
            <a:custGeom>
              <a:avLst/>
              <a:gdLst>
                <a:gd name="T0" fmla="*/ 0 w 933"/>
                <a:gd name="T1" fmla="*/ 0 h 742"/>
                <a:gd name="T2" fmla="*/ 0 w 933"/>
                <a:gd name="T3" fmla="*/ 0 h 742"/>
                <a:gd name="T4" fmla="*/ 0 w 933"/>
                <a:gd name="T5" fmla="*/ 0 h 742"/>
                <a:gd name="T6" fmla="*/ 0 w 933"/>
                <a:gd name="T7" fmla="*/ 0 h 742"/>
                <a:gd name="T8" fmla="*/ 0 w 933"/>
                <a:gd name="T9" fmla="*/ 0 h 742"/>
                <a:gd name="T10" fmla="*/ 0 w 933"/>
                <a:gd name="T11" fmla="*/ 0 h 742"/>
                <a:gd name="T12" fmla="*/ 0 w 933"/>
                <a:gd name="T13" fmla="*/ 0 h 742"/>
                <a:gd name="T14" fmla="*/ 0 w 933"/>
                <a:gd name="T15" fmla="*/ 0 h 742"/>
                <a:gd name="T16" fmla="*/ 0 w 933"/>
                <a:gd name="T17" fmla="*/ 0 h 742"/>
                <a:gd name="T18" fmla="*/ 0 w 933"/>
                <a:gd name="T19" fmla="*/ 0 h 742"/>
                <a:gd name="T20" fmla="*/ 0 w 933"/>
                <a:gd name="T21" fmla="*/ 0 h 742"/>
                <a:gd name="T22" fmla="*/ 0 w 933"/>
                <a:gd name="T23" fmla="*/ 0 h 742"/>
                <a:gd name="T24" fmla="*/ 0 w 933"/>
                <a:gd name="T25" fmla="*/ 0 h 742"/>
                <a:gd name="T26" fmla="*/ 0 w 933"/>
                <a:gd name="T27" fmla="*/ 0 h 742"/>
                <a:gd name="T28" fmla="*/ 0 w 933"/>
                <a:gd name="T29" fmla="*/ 0 h 742"/>
                <a:gd name="T30" fmla="*/ 0 w 933"/>
                <a:gd name="T31" fmla="*/ 0 h 742"/>
                <a:gd name="T32" fmla="*/ 0 w 933"/>
                <a:gd name="T33" fmla="*/ 0 h 742"/>
                <a:gd name="T34" fmla="*/ 0 w 933"/>
                <a:gd name="T35" fmla="*/ 0 h 742"/>
                <a:gd name="T36" fmla="*/ 0 w 933"/>
                <a:gd name="T37" fmla="*/ 0 h 742"/>
                <a:gd name="T38" fmla="*/ 0 w 933"/>
                <a:gd name="T39" fmla="*/ 0 h 742"/>
                <a:gd name="T40" fmla="*/ 0 w 933"/>
                <a:gd name="T41" fmla="*/ 0 h 7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5" name="Freeform 33"/>
            <p:cNvSpPr>
              <a:spLocks noEditPoints="1"/>
            </p:cNvSpPr>
            <p:nvPr userDrawn="1"/>
          </p:nvSpPr>
          <p:spPr bwMode="gray">
            <a:xfrm>
              <a:off x="5069"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6" name="Freeform 34"/>
            <p:cNvSpPr>
              <a:spLocks/>
            </p:cNvSpPr>
            <p:nvPr userDrawn="1"/>
          </p:nvSpPr>
          <p:spPr bwMode="gray">
            <a:xfrm>
              <a:off x="5113" y="604"/>
              <a:ext cx="17" cy="42"/>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7" name="Freeform 35"/>
            <p:cNvSpPr>
              <a:spLocks/>
            </p:cNvSpPr>
            <p:nvPr userDrawn="1"/>
          </p:nvSpPr>
          <p:spPr bwMode="gray">
            <a:xfrm>
              <a:off x="5138" y="604"/>
              <a:ext cx="17" cy="42"/>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8" name="Freeform 36"/>
            <p:cNvSpPr>
              <a:spLocks noEditPoints="1"/>
            </p:cNvSpPr>
            <p:nvPr userDrawn="1"/>
          </p:nvSpPr>
          <p:spPr bwMode="gray">
            <a:xfrm>
              <a:off x="5160"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9" name="Freeform 37"/>
            <p:cNvSpPr>
              <a:spLocks/>
            </p:cNvSpPr>
            <p:nvPr userDrawn="1"/>
          </p:nvSpPr>
          <p:spPr bwMode="gray">
            <a:xfrm>
              <a:off x="5198" y="605"/>
              <a:ext cx="52" cy="41"/>
            </a:xfrm>
            <a:custGeom>
              <a:avLst/>
              <a:gdLst>
                <a:gd name="T0" fmla="*/ 0 w 929"/>
                <a:gd name="T1" fmla="*/ 0 h 722"/>
                <a:gd name="T2" fmla="*/ 0 w 929"/>
                <a:gd name="T3" fmla="*/ 0 h 722"/>
                <a:gd name="T4" fmla="*/ 0 w 929"/>
                <a:gd name="T5" fmla="*/ 0 h 722"/>
                <a:gd name="T6" fmla="*/ 0 w 929"/>
                <a:gd name="T7" fmla="*/ 0 h 722"/>
                <a:gd name="T8" fmla="*/ 0 w 929"/>
                <a:gd name="T9" fmla="*/ 0 h 722"/>
                <a:gd name="T10" fmla="*/ 0 w 929"/>
                <a:gd name="T11" fmla="*/ 0 h 722"/>
                <a:gd name="T12" fmla="*/ 0 w 929"/>
                <a:gd name="T13" fmla="*/ 0 h 722"/>
                <a:gd name="T14" fmla="*/ 0 w 929"/>
                <a:gd name="T15" fmla="*/ 0 h 722"/>
                <a:gd name="T16" fmla="*/ 0 w 929"/>
                <a:gd name="T17" fmla="*/ 0 h 722"/>
                <a:gd name="T18" fmla="*/ 0 w 929"/>
                <a:gd name="T19" fmla="*/ 0 h 722"/>
                <a:gd name="T20" fmla="*/ 0 w 929"/>
                <a:gd name="T21" fmla="*/ 0 h 722"/>
                <a:gd name="T22" fmla="*/ 0 w 929"/>
                <a:gd name="T23" fmla="*/ 0 h 722"/>
                <a:gd name="T24" fmla="*/ 0 w 929"/>
                <a:gd name="T25" fmla="*/ 0 h 722"/>
                <a:gd name="T26" fmla="*/ 0 w 929"/>
                <a:gd name="T27" fmla="*/ 0 h 722"/>
                <a:gd name="T28" fmla="*/ 0 w 929"/>
                <a:gd name="T29" fmla="*/ 0 h 722"/>
                <a:gd name="T30" fmla="*/ 0 w 929"/>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0" name="Freeform 38"/>
            <p:cNvSpPr>
              <a:spLocks/>
            </p:cNvSpPr>
            <p:nvPr userDrawn="1"/>
          </p:nvSpPr>
          <p:spPr bwMode="gray">
            <a:xfrm>
              <a:off x="5270" y="605"/>
              <a:ext cx="52" cy="41"/>
            </a:xfrm>
            <a:custGeom>
              <a:avLst/>
              <a:gdLst>
                <a:gd name="T0" fmla="*/ 0 w 930"/>
                <a:gd name="T1" fmla="*/ 0 h 722"/>
                <a:gd name="T2" fmla="*/ 0 w 930"/>
                <a:gd name="T3" fmla="*/ 0 h 722"/>
                <a:gd name="T4" fmla="*/ 0 w 930"/>
                <a:gd name="T5" fmla="*/ 0 h 722"/>
                <a:gd name="T6" fmla="*/ 0 w 930"/>
                <a:gd name="T7" fmla="*/ 0 h 722"/>
                <a:gd name="T8" fmla="*/ 0 w 930"/>
                <a:gd name="T9" fmla="*/ 0 h 722"/>
                <a:gd name="T10" fmla="*/ 0 w 930"/>
                <a:gd name="T11" fmla="*/ 0 h 722"/>
                <a:gd name="T12" fmla="*/ 0 w 930"/>
                <a:gd name="T13" fmla="*/ 0 h 722"/>
                <a:gd name="T14" fmla="*/ 0 w 930"/>
                <a:gd name="T15" fmla="*/ 0 h 722"/>
                <a:gd name="T16" fmla="*/ 0 w 930"/>
                <a:gd name="T17" fmla="*/ 0 h 722"/>
                <a:gd name="T18" fmla="*/ 0 w 930"/>
                <a:gd name="T19" fmla="*/ 0 h 722"/>
                <a:gd name="T20" fmla="*/ 0 w 930"/>
                <a:gd name="T21" fmla="*/ 0 h 722"/>
                <a:gd name="T22" fmla="*/ 0 w 930"/>
                <a:gd name="T23" fmla="*/ 0 h 722"/>
                <a:gd name="T24" fmla="*/ 0 w 930"/>
                <a:gd name="T25" fmla="*/ 0 h 722"/>
                <a:gd name="T26" fmla="*/ 0 w 930"/>
                <a:gd name="T27" fmla="*/ 0 h 722"/>
                <a:gd name="T28" fmla="*/ 0 w 930"/>
                <a:gd name="T29" fmla="*/ 0 h 722"/>
                <a:gd name="T30" fmla="*/ 0 w 930"/>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1" name="Freeform 39"/>
            <p:cNvSpPr>
              <a:spLocks noEditPoints="1"/>
            </p:cNvSpPr>
            <p:nvPr userDrawn="1"/>
          </p:nvSpPr>
          <p:spPr bwMode="gray">
            <a:xfrm>
              <a:off x="5329" y="591"/>
              <a:ext cx="9" cy="55"/>
            </a:xfrm>
            <a:custGeom>
              <a:avLst/>
              <a:gdLst>
                <a:gd name="T0" fmla="*/ 0 w 151"/>
                <a:gd name="T1" fmla="*/ 0 h 987"/>
                <a:gd name="T2" fmla="*/ 0 w 151"/>
                <a:gd name="T3" fmla="*/ 0 h 987"/>
                <a:gd name="T4" fmla="*/ 0 w 151"/>
                <a:gd name="T5" fmla="*/ 0 h 987"/>
                <a:gd name="T6" fmla="*/ 0 w 151"/>
                <a:gd name="T7" fmla="*/ 0 h 987"/>
                <a:gd name="T8" fmla="*/ 0 w 151"/>
                <a:gd name="T9" fmla="*/ 0 h 987"/>
                <a:gd name="T10" fmla="*/ 0 w 151"/>
                <a:gd name="T11" fmla="*/ 0 h 987"/>
                <a:gd name="T12" fmla="*/ 0 w 151"/>
                <a:gd name="T13" fmla="*/ 0 h 987"/>
                <a:gd name="T14" fmla="*/ 0 w 151"/>
                <a:gd name="T15" fmla="*/ 0 h 987"/>
                <a:gd name="T16" fmla="*/ 0 w 151"/>
                <a:gd name="T17" fmla="*/ 0 h 987"/>
                <a:gd name="T18" fmla="*/ 0 w 151"/>
                <a:gd name="T19" fmla="*/ 0 h 987"/>
                <a:gd name="T20" fmla="*/ 0 w 151"/>
                <a:gd name="T21" fmla="*/ 0 h 987"/>
                <a:gd name="T22" fmla="*/ 0 w 151"/>
                <a:gd name="T23" fmla="*/ 0 h 987"/>
                <a:gd name="T24" fmla="*/ 0 w 151"/>
                <a:gd name="T25" fmla="*/ 0 h 987"/>
                <a:gd name="T26" fmla="*/ 0 w 151"/>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2" name="Freeform 40"/>
            <p:cNvSpPr>
              <a:spLocks/>
            </p:cNvSpPr>
            <p:nvPr userDrawn="1"/>
          </p:nvSpPr>
          <p:spPr bwMode="gray">
            <a:xfrm>
              <a:off x="5350" y="595"/>
              <a:ext cx="18" cy="51"/>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3" name="Freeform 41"/>
            <p:cNvSpPr>
              <a:spLocks/>
            </p:cNvSpPr>
            <p:nvPr userDrawn="1"/>
          </p:nvSpPr>
          <p:spPr bwMode="gray">
            <a:xfrm>
              <a:off x="5376" y="585"/>
              <a:ext cx="31" cy="61"/>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4" name="Freeform 42"/>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5" name="Freeform 43"/>
            <p:cNvSpPr>
              <a:spLocks noEditPoints="1"/>
            </p:cNvSpPr>
            <p:nvPr userDrawn="1"/>
          </p:nvSpPr>
          <p:spPr bwMode="gray">
            <a:xfrm>
              <a:off x="5470"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6" name="Freeform 44"/>
            <p:cNvSpPr>
              <a:spLocks/>
            </p:cNvSpPr>
            <p:nvPr userDrawn="1"/>
          </p:nvSpPr>
          <p:spPr bwMode="gray">
            <a:xfrm>
              <a:off x="5514" y="605"/>
              <a:ext cx="29" cy="42"/>
            </a:xfrm>
            <a:custGeom>
              <a:avLst/>
              <a:gdLst>
                <a:gd name="T0" fmla="*/ 0 w 527"/>
                <a:gd name="T1" fmla="*/ 0 h 742"/>
                <a:gd name="T2" fmla="*/ 0 w 527"/>
                <a:gd name="T3" fmla="*/ 0 h 742"/>
                <a:gd name="T4" fmla="*/ 0 w 527"/>
                <a:gd name="T5" fmla="*/ 0 h 742"/>
                <a:gd name="T6" fmla="*/ 0 w 527"/>
                <a:gd name="T7" fmla="*/ 0 h 742"/>
                <a:gd name="T8" fmla="*/ 0 w 527"/>
                <a:gd name="T9" fmla="*/ 0 h 742"/>
                <a:gd name="T10" fmla="*/ 0 w 527"/>
                <a:gd name="T11" fmla="*/ 0 h 742"/>
                <a:gd name="T12" fmla="*/ 0 w 527"/>
                <a:gd name="T13" fmla="*/ 0 h 742"/>
                <a:gd name="T14" fmla="*/ 0 w 527"/>
                <a:gd name="T15" fmla="*/ 0 h 742"/>
                <a:gd name="T16" fmla="*/ 0 w 527"/>
                <a:gd name="T17" fmla="*/ 0 h 742"/>
                <a:gd name="T18" fmla="*/ 0 w 527"/>
                <a:gd name="T19" fmla="*/ 0 h 742"/>
                <a:gd name="T20" fmla="*/ 0 w 527"/>
                <a:gd name="T21" fmla="*/ 0 h 742"/>
                <a:gd name="T22" fmla="*/ 0 w 527"/>
                <a:gd name="T23" fmla="*/ 0 h 742"/>
                <a:gd name="T24" fmla="*/ 0 w 527"/>
                <a:gd name="T25" fmla="*/ 0 h 742"/>
                <a:gd name="T26" fmla="*/ 0 w 527"/>
                <a:gd name="T27" fmla="*/ 0 h 742"/>
                <a:gd name="T28" fmla="*/ 0 w 527"/>
                <a:gd name="T29" fmla="*/ 0 h 7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grpSp>
      <p:sp>
        <p:nvSpPr>
          <p:cNvPr id="647173" name="Rectangle 5"/>
          <p:cNvSpPr>
            <a:spLocks noGrp="1" noChangeArrowheads="1"/>
          </p:cNvSpPr>
          <p:nvPr>
            <p:ph type="subTitle" idx="1"/>
          </p:nvPr>
        </p:nvSpPr>
        <p:spPr>
          <a:xfrm>
            <a:off x="323850" y="4572000"/>
            <a:ext cx="7920038" cy="1784350"/>
          </a:xfrm>
        </p:spPr>
        <p:txBody>
          <a:bodyPr/>
          <a:lstStyle>
            <a:lvl1pPr marL="0" indent="0">
              <a:lnSpc>
                <a:spcPct val="100000"/>
              </a:lnSpc>
              <a:spcBef>
                <a:spcPct val="0"/>
              </a:spcBef>
              <a:spcAft>
                <a:spcPct val="0"/>
              </a:spcAft>
              <a:buFont typeface="Wingdings" pitchFamily="2" charset="2"/>
              <a:buNone/>
              <a:defRPr sz="2800"/>
            </a:lvl1pPr>
          </a:lstStyle>
          <a:p>
            <a:r>
              <a:rPr lang="ja-JP" altLang="en-US" smtClean="0"/>
              <a:t>マスタ サブタイトルの書式設定</a:t>
            </a:r>
            <a:endParaRPr lang="ja-JP" altLang="en-US"/>
          </a:p>
        </p:txBody>
      </p:sp>
      <p:sp>
        <p:nvSpPr>
          <p:cNvPr id="647174" name="Rectangle 6"/>
          <p:cNvSpPr>
            <a:spLocks noGrp="1" noChangeArrowheads="1"/>
          </p:cNvSpPr>
          <p:nvPr>
            <p:ph type="ctrTitle"/>
          </p:nvPr>
        </p:nvSpPr>
        <p:spPr>
          <a:xfrm>
            <a:off x="323850" y="1738313"/>
            <a:ext cx="7920038" cy="2360612"/>
          </a:xfrm>
        </p:spPr>
        <p:txBody>
          <a:bodyPr anchor="b"/>
          <a:lstStyle>
            <a:lvl1pPr>
              <a:defRPr sz="4400">
                <a:solidFill>
                  <a:srgbClr val="000000"/>
                </a:solidFill>
              </a:defRPr>
            </a:lvl1pPr>
          </a:lstStyle>
          <a:p>
            <a:r>
              <a:rPr lang="ja-JP" altLang="en-US" smtClean="0"/>
              <a:t>マスタ タイトルの書式設定</a:t>
            </a:r>
            <a:endParaRPr lang="de-DE" altLang="ja-JP"/>
          </a:p>
        </p:txBody>
      </p:sp>
      <p:sp>
        <p:nvSpPr>
          <p:cNvPr id="37" name="Rectangle 47"/>
          <p:cNvSpPr>
            <a:spLocks noGrp="1" noChangeArrowheads="1"/>
          </p:cNvSpPr>
          <p:nvPr>
            <p:ph type="ftr" sz="quarter" idx="10"/>
          </p:nvPr>
        </p:nvSpPr>
        <p:spPr/>
        <p:txBody>
          <a:bodyPr/>
          <a:lstStyle>
            <a:lvl1pPr>
              <a:spcBef>
                <a:spcPts val="0"/>
              </a:spcBef>
              <a:spcAft>
                <a:spcPts val="0"/>
              </a:spcAft>
              <a:defRPr sz="800"/>
            </a:lvl1pPr>
          </a:lstStyle>
          <a:p>
            <a:pPr>
              <a:defRPr/>
            </a:pPr>
            <a:r>
              <a:rPr lang="en-US" altLang="ja-JP"/>
              <a:t>Copyright 2011 FUJITSU LIMITED</a:t>
            </a:r>
          </a:p>
        </p:txBody>
      </p:sp>
    </p:spTree>
  </p:cSld>
  <p:clrMapOvr>
    <a:masterClrMapping/>
  </p:clrMapOvr>
  <p:transition advTm="30000"/>
  <p:hf sldNum="0" hdr="0"/>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A9D59B50-07FE-448D-9442-91E040C04B99}" type="slidenum">
              <a:rPr lang="en-US" altLang="ja-JP"/>
              <a:pPr>
                <a:defRPr/>
              </a:pPr>
              <a:t>&lt;#&gt;</a:t>
            </a:fld>
            <a:endParaRPr lang="en-US" altLang="ja-JP"/>
          </a:p>
        </p:txBody>
      </p:sp>
    </p:spTree>
  </p:cSld>
  <p:clrMapOvr>
    <a:masterClrMapping/>
  </p:clrMapOvr>
  <p:transition advTm="30000"/>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1524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6"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4AB3A219-3B12-421B-94F1-DDECB98C644F}" type="slidenum">
              <a:rPr lang="en-US" altLang="ja-JP"/>
              <a:pPr>
                <a:defRPr/>
              </a:pPr>
              <a:t>&lt;#&gt;</a:t>
            </a:fld>
            <a:endParaRPr lang="en-US" altLang="ja-JP"/>
          </a:p>
        </p:txBody>
      </p:sp>
    </p:spTree>
  </p:cSld>
  <p:clrMapOvr>
    <a:masterClrMapping/>
  </p:clrMapOvr>
  <p:transition advTm="30000"/>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8"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05A0B32E-495E-41EE-AC2E-3E7127B51F0A}" type="slidenum">
              <a:rPr lang="en-US" altLang="ja-JP"/>
              <a:pPr>
                <a:defRPr/>
              </a:pPr>
              <a:t>&lt;#&gt;</a:t>
            </a:fld>
            <a:endParaRPr lang="en-US" altLang="ja-JP"/>
          </a:p>
        </p:txBody>
      </p:sp>
    </p:spTree>
  </p:cSld>
  <p:clrMapOvr>
    <a:masterClrMapping/>
  </p:clrMapOvr>
  <p:transition advTm="30000"/>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4"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7E987186-A6A7-4225-8643-4AA667FE93A5}" type="slidenum">
              <a:rPr lang="en-US" altLang="ja-JP"/>
              <a:pPr>
                <a:defRPr/>
              </a:pPr>
              <a:t>&lt;#&gt;</a:t>
            </a:fld>
            <a:endParaRPr lang="en-US" altLang="ja-JP"/>
          </a:p>
        </p:txBody>
      </p:sp>
    </p:spTree>
  </p:cSld>
  <p:clrMapOvr>
    <a:masterClrMapping/>
  </p:clrMapOvr>
  <p:transition advTm="30000"/>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3"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9467B1C7-81EE-4FFF-B15B-A4FEB5122E10}" type="slidenum">
              <a:rPr lang="en-US" altLang="ja-JP"/>
              <a:pPr>
                <a:defRPr/>
              </a:pPr>
              <a:t>&lt;#&gt;</a:t>
            </a:fld>
            <a:endParaRPr lang="en-US" altLang="ja-JP"/>
          </a:p>
        </p:txBody>
      </p:sp>
    </p:spTree>
  </p:cSld>
  <p:clrMapOvr>
    <a:masterClrMapping/>
  </p:clrMapOvr>
  <p:transition advTm="30000"/>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6"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CD4B6260-200B-4DEB-B079-EA9752EE277C}" type="slidenum">
              <a:rPr lang="en-US" altLang="ja-JP"/>
              <a:pPr>
                <a:defRPr/>
              </a:pPr>
              <a:t>&lt;#&gt;</a:t>
            </a:fld>
            <a:endParaRPr lang="en-US" altLang="ja-JP"/>
          </a:p>
        </p:txBody>
      </p:sp>
    </p:spTree>
  </p:cSld>
  <p:clrMapOvr>
    <a:masterClrMapping/>
  </p:clrMapOvr>
  <p:transition advTm="30000"/>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6"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7A4F674B-B7ED-4CA1-B6DB-2D13B73A5BD3}" type="slidenum">
              <a:rPr lang="en-US" altLang="ja-JP"/>
              <a:pPr>
                <a:defRPr/>
              </a:pPr>
              <a:t>&lt;#&gt;</a:t>
            </a:fld>
            <a:endParaRPr lang="en-US" altLang="ja-JP"/>
          </a:p>
        </p:txBody>
      </p:sp>
    </p:spTree>
  </p:cSld>
  <p:clrMapOvr>
    <a:masterClrMapping/>
  </p:clrMapOvr>
  <p:transition advTm="30000"/>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33B0BF79-9659-453D-A06A-9E51EAC8DCCF}" type="slidenum">
              <a:rPr lang="en-US" altLang="ja-JP"/>
              <a:pPr>
                <a:defRPr/>
              </a:pPr>
              <a:t>&lt;#&gt;</a:t>
            </a:fld>
            <a:endParaRPr lang="en-US" altLang="ja-JP"/>
          </a:p>
        </p:txBody>
      </p:sp>
    </p:spTree>
  </p:cSld>
  <p:clrMapOvr>
    <a:masterClrMapping/>
  </p:clrMapOvr>
  <p:transition advTm="30000"/>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81800" y="115888"/>
            <a:ext cx="2209800" cy="6121400"/>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152400" y="115888"/>
            <a:ext cx="6477000" cy="6121400"/>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E7F1BB45-F136-4189-A02C-A1F4875E509B}" type="slidenum">
              <a:rPr lang="en-US" altLang="ja-JP"/>
              <a:pPr>
                <a:defRPr/>
              </a:pPr>
              <a:t>&lt;#&gt;</a:t>
            </a:fld>
            <a:endParaRPr lang="en-US" altLang="ja-JP"/>
          </a:p>
        </p:txBody>
      </p:sp>
    </p:spTree>
  </p:cSld>
  <p:clrMapOvr>
    <a:masterClrMapping/>
  </p:clrMapOvr>
  <p:transition advTm="3000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62" name="Rectangle 18"/>
          <p:cNvSpPr>
            <a:spLocks noGrp="1" noChangeArrowheads="1"/>
          </p:cNvSpPr>
          <p:nvPr>
            <p:ph type="ctrTitle"/>
          </p:nvPr>
        </p:nvSpPr>
        <p:spPr>
          <a:xfrm>
            <a:off x="250825" y="1557338"/>
            <a:ext cx="8642350" cy="1873250"/>
          </a:xfrm>
        </p:spPr>
        <p:txBody>
          <a:bodyPr lIns="91440" rIns="91440"/>
          <a:lstStyle>
            <a:lvl1pPr algn="ctr">
              <a:defRPr sz="3600"/>
            </a:lvl1pPr>
          </a:lstStyle>
          <a:p>
            <a:r>
              <a:rPr lang="ja-JP" altLang="en-US"/>
              <a:t>マスタ タイトルの書式設定</a:t>
            </a:r>
          </a:p>
        </p:txBody>
      </p:sp>
      <p:sp>
        <p:nvSpPr>
          <p:cNvPr id="6163" name="Rectangle 19"/>
          <p:cNvSpPr>
            <a:spLocks noGrp="1" noChangeArrowheads="1"/>
          </p:cNvSpPr>
          <p:nvPr>
            <p:ph type="subTitle" idx="1"/>
          </p:nvPr>
        </p:nvSpPr>
        <p:spPr>
          <a:xfrm>
            <a:off x="250825" y="3573463"/>
            <a:ext cx="8642350" cy="1752600"/>
          </a:xfrm>
        </p:spPr>
        <p:txBody>
          <a:bodyPr anchor="ctr"/>
          <a:lstStyle>
            <a:lvl1pPr algn="ctr">
              <a:buFont typeface="Arial" charset="0"/>
              <a:buNone/>
              <a:defRPr sz="2000"/>
            </a:lvl1pPr>
          </a:lstStyle>
          <a:p>
            <a:r>
              <a:rPr lang="ja-JP" altLang="en-US"/>
              <a:t>マスタ サブタイトルの書式設定</a:t>
            </a:r>
          </a:p>
        </p:txBody>
      </p:sp>
      <p:sp>
        <p:nvSpPr>
          <p:cNvPr id="4" name="Rectangle 20"/>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2011</a:t>
            </a:r>
          </a:p>
        </p:txBody>
      </p:sp>
      <p:sp>
        <p:nvSpPr>
          <p:cNvPr id="5" name="Rectangle 21"/>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E7F69EFD-C85B-490A-A50F-61C8DB22630A}" type="slidenum">
              <a:rPr lang="en-US" altLang="ja-JP"/>
              <a:pPr>
                <a:defRPr/>
              </a:pPr>
              <a:t>&lt;#&gt;</a:t>
            </a:fld>
            <a:endParaRPr lang="en-US" altLang="ja-JP"/>
          </a:p>
        </p:txBody>
      </p:sp>
    </p:spTree>
  </p:cSld>
  <p:clrMapOvr>
    <a:masterClrMapping/>
  </p:clrMapOvr>
  <p:transition advTm="3000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9"/>
          <p:cNvSpPr>
            <a:spLocks noGrp="1" noChangeArrowheads="1"/>
          </p:cNvSpPr>
          <p:nvPr>
            <p:ph type="sldNum" sz="quarter" idx="10"/>
          </p:nvPr>
        </p:nvSpPr>
        <p:spPr/>
        <p:txBody>
          <a:bodyPr/>
          <a:lstStyle>
            <a:lvl1pPr>
              <a:spcBef>
                <a:spcPts val="0"/>
              </a:spcBef>
              <a:spcAft>
                <a:spcPts val="0"/>
              </a:spcAft>
              <a:defRPr/>
            </a:lvl1pPr>
          </a:lstStyle>
          <a:p>
            <a:pPr>
              <a:defRPr/>
            </a:pPr>
            <a:fld id="{5BE85EF1-2F4A-4D44-B81B-9A86E33E6719}" type="slidenum">
              <a:rPr lang="de-DE" altLang="ja-JP"/>
              <a:pPr>
                <a:defRPr/>
              </a:pPr>
              <a:t>&lt;#&gt;</a:t>
            </a:fld>
            <a:endParaRPr lang="de-DE" altLang="ja-JP"/>
          </a:p>
        </p:txBody>
      </p:sp>
      <p:sp>
        <p:nvSpPr>
          <p:cNvPr id="5" name="Rectangle 30"/>
          <p:cNvSpPr>
            <a:spLocks noGrp="1" noChangeArrowheads="1"/>
          </p:cNvSpPr>
          <p:nvPr>
            <p:ph type="ftr" sz="quarter" idx="11"/>
          </p:nvPr>
        </p:nvSpPr>
        <p:spPr/>
        <p:txBody>
          <a:bodyPr/>
          <a:lstStyle>
            <a:lvl1pPr>
              <a:spcBef>
                <a:spcPts val="0"/>
              </a:spcBef>
              <a:spcAft>
                <a:spcPts val="0"/>
              </a:spcAft>
              <a:defRPr/>
            </a:lvl1pPr>
          </a:lstStyle>
          <a:p>
            <a:pPr>
              <a:defRPr/>
            </a:pPr>
            <a:r>
              <a:rPr lang="en-US" altLang="ja-JP"/>
              <a:t>Copyright 2011 FUJITSU LIMITED</a:t>
            </a:r>
          </a:p>
        </p:txBody>
      </p:sp>
    </p:spTree>
  </p:cSld>
  <p:clrMapOvr>
    <a:masterClrMapping/>
  </p:clrMapOvr>
  <p:transition advTm="30000"/>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11D59447-FDFC-4BD3-A1CD-16645087CC79}" type="slidenum">
              <a:rPr lang="en-US" altLang="ja-JP"/>
              <a:pPr>
                <a:defRPr/>
              </a:pPr>
              <a:t>&lt;#&gt;</a:t>
            </a:fld>
            <a:endParaRPr lang="en-US" altLang="ja-JP"/>
          </a:p>
        </p:txBody>
      </p:sp>
    </p:spTree>
  </p:cSld>
  <p:clrMapOvr>
    <a:masterClrMapping/>
  </p:clrMapOvr>
  <p:transition advTm="30000"/>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65EDEB5C-1DC7-4C0B-BD76-C8353343F63B}" type="slidenum">
              <a:rPr lang="en-US" altLang="ja-JP"/>
              <a:pPr>
                <a:defRPr/>
              </a:pPr>
              <a:t>&lt;#&gt;</a:t>
            </a:fld>
            <a:endParaRPr lang="en-US" altLang="ja-JP"/>
          </a:p>
        </p:txBody>
      </p:sp>
    </p:spTree>
  </p:cSld>
  <p:clrMapOvr>
    <a:masterClrMapping/>
  </p:clrMapOvr>
  <p:transition advTm="30000"/>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1524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6"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BCF4B017-0AF1-4365-A877-E0AE4791D6BB}" type="slidenum">
              <a:rPr lang="en-US" altLang="ja-JP"/>
              <a:pPr>
                <a:defRPr/>
              </a:pPr>
              <a:t>&lt;#&gt;</a:t>
            </a:fld>
            <a:endParaRPr lang="en-US" altLang="ja-JP"/>
          </a:p>
        </p:txBody>
      </p:sp>
    </p:spTree>
  </p:cSld>
  <p:clrMapOvr>
    <a:masterClrMapping/>
  </p:clrMapOvr>
  <p:transition advTm="30000"/>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8"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BEE15903-A30A-4DE9-92C9-FFE5C1F7D4D9}" type="slidenum">
              <a:rPr lang="en-US" altLang="ja-JP"/>
              <a:pPr>
                <a:defRPr/>
              </a:pPr>
              <a:t>&lt;#&gt;</a:t>
            </a:fld>
            <a:endParaRPr lang="en-US" altLang="ja-JP"/>
          </a:p>
        </p:txBody>
      </p:sp>
    </p:spTree>
  </p:cSld>
  <p:clrMapOvr>
    <a:masterClrMapping/>
  </p:clrMapOvr>
  <p:transition advTm="30000"/>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4"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05B16C71-BA69-4BAB-A883-BB1DB0E2C174}" type="slidenum">
              <a:rPr lang="en-US" altLang="ja-JP"/>
              <a:pPr>
                <a:defRPr/>
              </a:pPr>
              <a:t>&lt;#&gt;</a:t>
            </a:fld>
            <a:endParaRPr lang="en-US" altLang="ja-JP"/>
          </a:p>
        </p:txBody>
      </p:sp>
    </p:spTree>
  </p:cSld>
  <p:clrMapOvr>
    <a:masterClrMapping/>
  </p:clrMapOvr>
  <p:transition advTm="30000"/>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3"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C3A016A4-C72B-4443-843F-D8F2F8C3D3B8}" type="slidenum">
              <a:rPr lang="en-US" altLang="ja-JP"/>
              <a:pPr>
                <a:defRPr/>
              </a:pPr>
              <a:t>&lt;#&gt;</a:t>
            </a:fld>
            <a:endParaRPr lang="en-US" altLang="ja-JP"/>
          </a:p>
        </p:txBody>
      </p:sp>
    </p:spTree>
  </p:cSld>
  <p:clrMapOvr>
    <a:masterClrMapping/>
  </p:clrMapOvr>
  <p:transition advTm="30000"/>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6"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66C8B241-0117-429F-8008-CEB0E1023E30}" type="slidenum">
              <a:rPr lang="en-US" altLang="ja-JP"/>
              <a:pPr>
                <a:defRPr/>
              </a:pPr>
              <a:t>&lt;#&gt;</a:t>
            </a:fld>
            <a:endParaRPr lang="en-US" altLang="ja-JP"/>
          </a:p>
        </p:txBody>
      </p:sp>
    </p:spTree>
  </p:cSld>
  <p:clrMapOvr>
    <a:masterClrMapping/>
  </p:clrMapOvr>
  <p:transition advTm="30000"/>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6"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3D27D429-0214-456E-92A3-2B2DDA2D05EA}" type="slidenum">
              <a:rPr lang="en-US" altLang="ja-JP"/>
              <a:pPr>
                <a:defRPr/>
              </a:pPr>
              <a:t>&lt;#&gt;</a:t>
            </a:fld>
            <a:endParaRPr lang="en-US" altLang="ja-JP"/>
          </a:p>
        </p:txBody>
      </p:sp>
    </p:spTree>
  </p:cSld>
  <p:clrMapOvr>
    <a:masterClrMapping/>
  </p:clrMapOvr>
  <p:transition advTm="30000"/>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EE760430-2152-4450-9FB1-8F716951620E}" type="slidenum">
              <a:rPr lang="en-US" altLang="ja-JP"/>
              <a:pPr>
                <a:defRPr/>
              </a:pPr>
              <a:t>&lt;#&gt;</a:t>
            </a:fld>
            <a:endParaRPr lang="en-US" altLang="ja-JP"/>
          </a:p>
        </p:txBody>
      </p:sp>
    </p:spTree>
  </p:cSld>
  <p:clrMapOvr>
    <a:masterClrMapping/>
  </p:clrMapOvr>
  <p:transition advTm="30000"/>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81800" y="115888"/>
            <a:ext cx="2209800" cy="6121400"/>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152400" y="115888"/>
            <a:ext cx="6477000" cy="6121400"/>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D41899C6-451B-44EF-8CA7-F20C66204B6A}" type="slidenum">
              <a:rPr lang="en-US" altLang="ja-JP"/>
              <a:pPr>
                <a:defRPr/>
              </a:pPr>
              <a:t>&lt;#&gt;</a:t>
            </a:fld>
            <a:endParaRPr lang="en-US" altLang="ja-JP"/>
          </a:p>
        </p:txBody>
      </p:sp>
    </p:spTree>
  </p:cSld>
  <p:clrMapOvr>
    <a:masterClrMapping/>
  </p:clrMapOvr>
  <p:transition advTm="3000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スライド番号プレースホルダ 3"/>
          <p:cNvSpPr>
            <a:spLocks noGrp="1"/>
          </p:cNvSpPr>
          <p:nvPr>
            <p:ph type="sldNum" sz="quarter" idx="10"/>
          </p:nvPr>
        </p:nvSpPr>
        <p:spPr/>
        <p:txBody>
          <a:bodyPr/>
          <a:lstStyle>
            <a:lvl1pPr>
              <a:spcBef>
                <a:spcPts val="0"/>
              </a:spcBef>
              <a:spcAft>
                <a:spcPts val="0"/>
              </a:spcAft>
              <a:defRPr/>
            </a:lvl1pPr>
          </a:lstStyle>
          <a:p>
            <a:pPr>
              <a:defRPr/>
            </a:pPr>
            <a:fld id="{EC09ABD8-B333-4465-BCC1-13B63231B6C6}" type="slidenum">
              <a:rPr lang="de-DE" altLang="ja-JP"/>
              <a:pPr>
                <a:defRPr/>
              </a:pPr>
              <a:t>&lt;#&gt;</a:t>
            </a:fld>
            <a:endParaRPr lang="de-DE" altLang="ja-JP"/>
          </a:p>
        </p:txBody>
      </p:sp>
      <p:sp>
        <p:nvSpPr>
          <p:cNvPr id="5" name="フッター プレースホルダ 4"/>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transition advTm="30000"/>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4AA48CEE-F3C4-44B3-893D-0253AF835119}"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340144F5-33BA-42F3-8001-51E708A5D437}" type="slidenum">
              <a:rPr lang="ja-JP" altLang="en-US"/>
              <a:pPr>
                <a:defRPr/>
              </a:pPr>
              <a:t>&lt;#&gt;</a:t>
            </a:fld>
            <a:endParaRPr lang="ja-JP" altLang="en-US"/>
          </a:p>
        </p:txBody>
      </p:sp>
    </p:spTree>
  </p:cSld>
  <p:clrMapOvr>
    <a:masterClrMapping/>
  </p:clrMapOvr>
  <p:transition advTm="30000"/>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07239209-1EB4-45D3-89FF-2600474A54B6}"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4FDD6C38-273A-4C49-A458-E0C2BF381A16}" type="slidenum">
              <a:rPr lang="ja-JP" altLang="en-US"/>
              <a:pPr>
                <a:defRPr/>
              </a:pPr>
              <a:t>&lt;#&gt;</a:t>
            </a:fld>
            <a:endParaRPr lang="ja-JP" altLang="en-US"/>
          </a:p>
        </p:txBody>
      </p:sp>
    </p:spTree>
  </p:cSld>
  <p:clrMapOvr>
    <a:masterClrMapping/>
  </p:clrMapOvr>
  <p:transition advTm="30000"/>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EBA0B91C-916D-418A-8AF6-F39F74E029E7}"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5DB7F3A1-3AE1-4552-88CD-4485435330A3}" type="slidenum">
              <a:rPr lang="ja-JP" altLang="en-US"/>
              <a:pPr>
                <a:defRPr/>
              </a:pPr>
              <a:t>&lt;#&gt;</a:t>
            </a:fld>
            <a:endParaRPr lang="ja-JP" altLang="en-US"/>
          </a:p>
        </p:txBody>
      </p:sp>
    </p:spTree>
  </p:cSld>
  <p:clrMapOvr>
    <a:masterClrMapping/>
  </p:clrMapOvr>
  <p:transition advTm="30000"/>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4CBFB5F9-C4F3-41B5-8C97-6DB0906DAAB3}" type="datetimeFigureOut">
              <a:rPr lang="ja-JP" altLang="en-US"/>
              <a:pPr>
                <a:defRPr/>
              </a:pPr>
              <a:t>2012/5/10</a:t>
            </a:fld>
            <a:endParaRPr lang="ja-JP" altLang="en-US"/>
          </a:p>
        </p:txBody>
      </p:sp>
      <p:sp>
        <p:nvSpPr>
          <p:cNvPr id="6" name="フッター プレースホルダー 5"/>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7" name="スライド番号プレースホルダー 6"/>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4EE8189C-63FD-422B-BAD8-DB37821B2819}" type="slidenum">
              <a:rPr lang="ja-JP" altLang="en-US"/>
              <a:pPr>
                <a:defRPr/>
              </a:pPr>
              <a:t>&lt;#&gt;</a:t>
            </a:fld>
            <a:endParaRPr lang="ja-JP" altLang="en-US"/>
          </a:p>
        </p:txBody>
      </p:sp>
    </p:spTree>
  </p:cSld>
  <p:clrMapOvr>
    <a:masterClrMapping/>
  </p:clrMapOvr>
  <p:transition advTm="30000"/>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A422069A-E480-4A42-B22F-CC4478EE35B5}" type="datetimeFigureOut">
              <a:rPr lang="ja-JP" altLang="en-US"/>
              <a:pPr>
                <a:defRPr/>
              </a:pPr>
              <a:t>2012/5/10</a:t>
            </a:fld>
            <a:endParaRPr lang="ja-JP" altLang="en-US"/>
          </a:p>
        </p:txBody>
      </p:sp>
      <p:sp>
        <p:nvSpPr>
          <p:cNvPr id="8" name="フッター プレースホルダー 7"/>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9" name="スライド番号プレースホルダー 8"/>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9ADC770F-7391-4407-9841-CBB64456910F}" type="slidenum">
              <a:rPr lang="ja-JP" altLang="en-US"/>
              <a:pPr>
                <a:defRPr/>
              </a:pPr>
              <a:t>&lt;#&gt;</a:t>
            </a:fld>
            <a:endParaRPr lang="ja-JP" altLang="en-US"/>
          </a:p>
        </p:txBody>
      </p:sp>
    </p:spTree>
  </p:cSld>
  <p:clrMapOvr>
    <a:masterClrMapping/>
  </p:clrMapOvr>
  <p:transition advTm="30000"/>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2"/>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13B28197-9DD5-4C2E-A205-D469B85F4C09}" type="datetimeFigureOut">
              <a:rPr lang="ja-JP" altLang="en-US"/>
              <a:pPr>
                <a:defRPr/>
              </a:pPr>
              <a:t>2012/5/10</a:t>
            </a:fld>
            <a:endParaRPr lang="ja-JP" altLang="en-US"/>
          </a:p>
        </p:txBody>
      </p:sp>
      <p:sp>
        <p:nvSpPr>
          <p:cNvPr id="4" name="フッター プレースホルダー 3"/>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5" name="スライド番号プレースホルダー 4"/>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98648149-946A-46D6-BF0A-EB829FB75AD9}" type="slidenum">
              <a:rPr lang="ja-JP" altLang="en-US"/>
              <a:pPr>
                <a:defRPr/>
              </a:pPr>
              <a:t>&lt;#&gt;</a:t>
            </a:fld>
            <a:endParaRPr lang="ja-JP" altLang="en-US"/>
          </a:p>
        </p:txBody>
      </p:sp>
    </p:spTree>
  </p:cSld>
  <p:clrMapOvr>
    <a:masterClrMapping/>
  </p:clrMapOvr>
  <p:transition advTm="30000"/>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36EF7BF2-7F2C-483F-98BB-8D444A387461}" type="datetimeFigureOut">
              <a:rPr lang="ja-JP" altLang="en-US"/>
              <a:pPr>
                <a:defRPr/>
              </a:pPr>
              <a:t>2012/5/10</a:t>
            </a:fld>
            <a:endParaRPr lang="ja-JP" altLang="en-US"/>
          </a:p>
        </p:txBody>
      </p:sp>
      <p:sp>
        <p:nvSpPr>
          <p:cNvPr id="3" name="フッター プレースホルダー 2"/>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4" name="スライド番号プレースホルダー 3"/>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F0F04E5E-5F36-4858-8F5B-BE6E4AA889AD}" type="slidenum">
              <a:rPr lang="ja-JP" altLang="en-US"/>
              <a:pPr>
                <a:defRPr/>
              </a:pPr>
              <a:t>&lt;#&gt;</a:t>
            </a:fld>
            <a:endParaRPr lang="ja-JP" altLang="en-US"/>
          </a:p>
        </p:txBody>
      </p:sp>
    </p:spTree>
  </p:cSld>
  <p:clrMapOvr>
    <a:masterClrMapping/>
  </p:clrMapOvr>
  <p:transition advTm="30000"/>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FF4F5D85-9351-4FD7-A789-8D6844D8C825}" type="datetimeFigureOut">
              <a:rPr lang="ja-JP" altLang="en-US"/>
              <a:pPr>
                <a:defRPr/>
              </a:pPr>
              <a:t>2012/5/10</a:t>
            </a:fld>
            <a:endParaRPr lang="ja-JP" altLang="en-US"/>
          </a:p>
        </p:txBody>
      </p:sp>
      <p:sp>
        <p:nvSpPr>
          <p:cNvPr id="6" name="フッター プレースホルダー 5"/>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7" name="スライド番号プレースホルダー 6"/>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9E76691A-A511-43C5-B965-00D3A5D764AE}" type="slidenum">
              <a:rPr lang="ja-JP" altLang="en-US"/>
              <a:pPr>
                <a:defRPr/>
              </a:pPr>
              <a:t>&lt;#&gt;</a:t>
            </a:fld>
            <a:endParaRPr lang="ja-JP" altLang="en-US"/>
          </a:p>
        </p:txBody>
      </p:sp>
    </p:spTree>
  </p:cSld>
  <p:clrMapOvr>
    <a:masterClrMapping/>
  </p:clrMapOvr>
  <p:transition advTm="30000"/>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A3CCD4D5-07F5-43CA-B31D-79BAB1953EAF}" type="datetimeFigureOut">
              <a:rPr lang="ja-JP" altLang="en-US"/>
              <a:pPr>
                <a:defRPr/>
              </a:pPr>
              <a:t>2012/5/10</a:t>
            </a:fld>
            <a:endParaRPr lang="ja-JP" altLang="en-US"/>
          </a:p>
        </p:txBody>
      </p:sp>
      <p:sp>
        <p:nvSpPr>
          <p:cNvPr id="6" name="フッター プレースホルダー 5"/>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7" name="スライド番号プレースホルダー 6"/>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3EA3D550-E3E2-4D6D-A335-C0DF4039552E}" type="slidenum">
              <a:rPr lang="ja-JP" altLang="en-US"/>
              <a:pPr>
                <a:defRPr/>
              </a:pPr>
              <a:t>&lt;#&gt;</a:t>
            </a:fld>
            <a:endParaRPr lang="ja-JP" altLang="en-US"/>
          </a:p>
        </p:txBody>
      </p:sp>
    </p:spTree>
  </p:cSld>
  <p:clrMapOvr>
    <a:masterClrMapping/>
  </p:clrMapOvr>
  <p:transition advTm="30000"/>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4402E87F-0B3B-4224-9B7F-60D735CE556B}"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E0BDDD34-53E3-475C-8F71-90C88AD1B3DB}" type="slidenum">
              <a:rPr lang="ja-JP" altLang="en-US"/>
              <a:pPr>
                <a:defRPr/>
              </a:pPr>
              <a:t>&lt;#&gt;</a:t>
            </a:fld>
            <a:endParaRPr lang="ja-JP" altLang="en-US"/>
          </a:p>
        </p:txBody>
      </p:sp>
    </p:spTree>
  </p:cSld>
  <p:clrMapOvr>
    <a:masterClrMapping/>
  </p:clrMapOvr>
  <p:transition advTm="3000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168275" y="869950"/>
            <a:ext cx="4316413"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37088" y="869950"/>
            <a:ext cx="4318000"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 4"/>
          <p:cNvSpPr>
            <a:spLocks noGrp="1"/>
          </p:cNvSpPr>
          <p:nvPr>
            <p:ph type="sldNum" sz="quarter" idx="10"/>
          </p:nvPr>
        </p:nvSpPr>
        <p:spPr/>
        <p:txBody>
          <a:bodyPr/>
          <a:lstStyle>
            <a:lvl1pPr>
              <a:spcBef>
                <a:spcPts val="0"/>
              </a:spcBef>
              <a:spcAft>
                <a:spcPts val="0"/>
              </a:spcAft>
              <a:defRPr/>
            </a:lvl1pPr>
          </a:lstStyle>
          <a:p>
            <a:pPr>
              <a:defRPr/>
            </a:pPr>
            <a:fld id="{CB708F31-2387-4787-ADDD-11F1BADCA8CC}" type="slidenum">
              <a:rPr lang="de-DE" altLang="ja-JP"/>
              <a:pPr>
                <a:defRPr/>
              </a:pPr>
              <a:t>&lt;#&gt;</a:t>
            </a:fld>
            <a:endParaRPr lang="de-DE" altLang="ja-JP"/>
          </a:p>
        </p:txBody>
      </p:sp>
      <p:sp>
        <p:nvSpPr>
          <p:cNvPr id="6" name="フッター プレースホルダ 5"/>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transition advTm="30000"/>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ACD3950A-6C59-4AE1-80D0-894247F732E6}"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6E505ACB-DD8C-4519-BC47-B2D8E6ADC924}" type="slidenum">
              <a:rPr lang="ja-JP" altLang="en-US"/>
              <a:pPr>
                <a:defRPr/>
              </a:pPr>
              <a:t>&lt;#&gt;</a:t>
            </a:fld>
            <a:endParaRPr lang="ja-JP" altLang="en-US"/>
          </a:p>
        </p:txBody>
      </p:sp>
    </p:spTree>
  </p:cSld>
  <p:clrMapOvr>
    <a:masterClrMapping/>
  </p:clrMapOvr>
  <p:transition advTm="30000"/>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AF08464C-C503-4A58-BBB1-2EA2B45E4700}"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CABA57A7-813B-4353-AE72-0CDFEEDEB19F}" type="slidenum">
              <a:rPr lang="ja-JP" altLang="en-US"/>
              <a:pPr>
                <a:defRPr/>
              </a:pPr>
              <a:t>&lt;#&gt;</a:t>
            </a:fld>
            <a:endParaRPr lang="ja-JP" altLang="en-US"/>
          </a:p>
        </p:txBody>
      </p:sp>
    </p:spTree>
  </p:cSld>
  <p:clrMapOvr>
    <a:masterClrMapping/>
  </p:clrMapOvr>
  <p:transition advTm="30000"/>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32CCC42E-0E89-4F8E-9260-886134CFEE5F}"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CD83193C-619F-452E-BC7E-EC324412D4E5}" type="slidenum">
              <a:rPr lang="ja-JP" altLang="en-US"/>
              <a:pPr>
                <a:defRPr/>
              </a:pPr>
              <a:t>&lt;#&gt;</a:t>
            </a:fld>
            <a:endParaRPr lang="ja-JP" altLang="en-US"/>
          </a:p>
        </p:txBody>
      </p:sp>
    </p:spTree>
  </p:cSld>
  <p:clrMapOvr>
    <a:masterClrMapping/>
  </p:clrMapOvr>
  <p:transition advTm="30000"/>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pPr>
              <a:defRPr/>
            </a:pPr>
            <a:fld id="{19749A6E-94F8-48CB-AB05-F59C5DE259F7}"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58194F03-13C6-46B2-85EE-9769331AA5C4}" type="slidenum">
              <a:rPr lang="ja-JP" altLang="en-US"/>
              <a:pPr>
                <a:defRPr/>
              </a:pPr>
              <a:t>&lt;#&gt;</a:t>
            </a:fld>
            <a:endParaRPr lang="ja-JP" altLang="en-US"/>
          </a:p>
        </p:txBody>
      </p:sp>
    </p:spTree>
  </p:cSld>
  <p:clrMapOvr>
    <a:masterClrMapping/>
  </p:clrMapOvr>
  <p:transition advTm="30000"/>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3"/>
          <p:cNvSpPr>
            <a:spLocks noGrp="1"/>
          </p:cNvSpPr>
          <p:nvPr>
            <p:ph type="dt" sz="half" idx="10"/>
          </p:nvPr>
        </p:nvSpPr>
        <p:spPr/>
        <p:txBody>
          <a:bodyPr/>
          <a:lstStyle>
            <a:lvl1pPr>
              <a:defRPr/>
            </a:lvl1pPr>
          </a:lstStyle>
          <a:p>
            <a:pPr>
              <a:defRPr/>
            </a:pPr>
            <a:fld id="{ED512672-4BD1-48C3-9FB1-F0CA0E68E4A5}" type="datetimeFigureOut">
              <a:rPr lang="ja-JP" altLang="en-US"/>
              <a:pPr>
                <a:defRPr/>
              </a:pPr>
              <a:t>2012/5/10</a:t>
            </a:fld>
            <a:endParaRPr lang="ja-JP" altLang="en-US"/>
          </a:p>
        </p:txBody>
      </p:sp>
      <p:sp>
        <p:nvSpPr>
          <p:cNvPr id="6"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p:cNvSpPr>
            <a:spLocks noGrp="1"/>
          </p:cNvSpPr>
          <p:nvPr>
            <p:ph type="sldNum" sz="quarter" idx="12"/>
          </p:nvPr>
        </p:nvSpPr>
        <p:spPr/>
        <p:txBody>
          <a:bodyPr/>
          <a:lstStyle>
            <a:lvl1pPr>
              <a:defRPr/>
            </a:lvl1pPr>
          </a:lstStyle>
          <a:p>
            <a:pPr>
              <a:defRPr/>
            </a:pPr>
            <a:fld id="{04AF1B34-A4AC-435E-89D2-C4ABD153A406}" type="slidenum">
              <a:rPr lang="ja-JP" altLang="en-US"/>
              <a:pPr>
                <a:defRPr/>
              </a:pPr>
              <a:t>&lt;#&gt;</a:t>
            </a:fld>
            <a:endParaRPr lang="ja-JP" altLang="en-US"/>
          </a:p>
        </p:txBody>
      </p:sp>
    </p:spTree>
  </p:cSld>
  <p:clrMapOvr>
    <a:masterClrMapping/>
  </p:clrMapOvr>
  <p:transition advTm="30000"/>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3"/>
          <p:cNvSpPr>
            <a:spLocks noGrp="1"/>
          </p:cNvSpPr>
          <p:nvPr>
            <p:ph type="dt" sz="half" idx="10"/>
          </p:nvPr>
        </p:nvSpPr>
        <p:spPr/>
        <p:txBody>
          <a:bodyPr/>
          <a:lstStyle>
            <a:lvl1pPr>
              <a:defRPr/>
            </a:lvl1pPr>
          </a:lstStyle>
          <a:p>
            <a:pPr>
              <a:defRPr/>
            </a:pPr>
            <a:fld id="{2F511173-1C52-4D48-AB7F-107A3F8D9AD5}" type="datetimeFigureOut">
              <a:rPr lang="ja-JP" altLang="en-US"/>
              <a:pPr>
                <a:defRPr/>
              </a:pPr>
              <a:t>2012/5/10</a:t>
            </a:fld>
            <a:endParaRPr lang="ja-JP" altLang="en-US"/>
          </a:p>
        </p:txBody>
      </p:sp>
      <p:sp>
        <p:nvSpPr>
          <p:cNvPr id="8"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ー 5"/>
          <p:cNvSpPr>
            <a:spLocks noGrp="1"/>
          </p:cNvSpPr>
          <p:nvPr>
            <p:ph type="sldNum" sz="quarter" idx="12"/>
          </p:nvPr>
        </p:nvSpPr>
        <p:spPr/>
        <p:txBody>
          <a:bodyPr/>
          <a:lstStyle>
            <a:lvl1pPr>
              <a:defRPr/>
            </a:lvl1pPr>
          </a:lstStyle>
          <a:p>
            <a:pPr>
              <a:defRPr/>
            </a:pPr>
            <a:fld id="{63BCC0D0-4A0A-42FE-8595-F29F1C668EFA}" type="slidenum">
              <a:rPr lang="ja-JP" altLang="en-US"/>
              <a:pPr>
                <a:defRPr/>
              </a:pPr>
              <a:t>&lt;#&gt;</a:t>
            </a:fld>
            <a:endParaRPr lang="ja-JP" altLang="en-US"/>
          </a:p>
        </p:txBody>
      </p:sp>
    </p:spTree>
  </p:cSld>
  <p:clrMapOvr>
    <a:masterClrMapping/>
  </p:clrMapOvr>
  <p:transition advTm="30000"/>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3"/>
          <p:cNvSpPr>
            <a:spLocks noGrp="1"/>
          </p:cNvSpPr>
          <p:nvPr>
            <p:ph type="dt" sz="half" idx="10"/>
          </p:nvPr>
        </p:nvSpPr>
        <p:spPr/>
        <p:txBody>
          <a:bodyPr/>
          <a:lstStyle>
            <a:lvl1pPr>
              <a:defRPr/>
            </a:lvl1pPr>
          </a:lstStyle>
          <a:p>
            <a:pPr>
              <a:defRPr/>
            </a:pPr>
            <a:fld id="{FA13A9A1-A36F-4667-A0A5-149E2596EF0C}" type="datetimeFigureOut">
              <a:rPr lang="ja-JP" altLang="en-US"/>
              <a:pPr>
                <a:defRPr/>
              </a:pPr>
              <a:t>2012/5/10</a:t>
            </a:fld>
            <a:endParaRPr lang="ja-JP" altLang="en-US"/>
          </a:p>
        </p:txBody>
      </p:sp>
      <p:sp>
        <p:nvSpPr>
          <p:cNvPr id="4"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ー 5"/>
          <p:cNvSpPr>
            <a:spLocks noGrp="1"/>
          </p:cNvSpPr>
          <p:nvPr>
            <p:ph type="sldNum" sz="quarter" idx="12"/>
          </p:nvPr>
        </p:nvSpPr>
        <p:spPr/>
        <p:txBody>
          <a:bodyPr/>
          <a:lstStyle>
            <a:lvl1pPr>
              <a:defRPr/>
            </a:lvl1pPr>
          </a:lstStyle>
          <a:p>
            <a:pPr>
              <a:defRPr/>
            </a:pPr>
            <a:fld id="{60C5CA19-A5CF-41C8-A7A8-ECD803FA95B8}" type="slidenum">
              <a:rPr lang="ja-JP" altLang="en-US"/>
              <a:pPr>
                <a:defRPr/>
              </a:pPr>
              <a:t>&lt;#&gt;</a:t>
            </a:fld>
            <a:endParaRPr lang="ja-JP" altLang="en-US"/>
          </a:p>
        </p:txBody>
      </p:sp>
    </p:spTree>
  </p:cSld>
  <p:clrMapOvr>
    <a:masterClrMapping/>
  </p:clrMapOvr>
  <p:transition advTm="30000"/>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3"/>
          <p:cNvSpPr>
            <a:spLocks noGrp="1"/>
          </p:cNvSpPr>
          <p:nvPr>
            <p:ph type="dt" sz="half" idx="10"/>
          </p:nvPr>
        </p:nvSpPr>
        <p:spPr/>
        <p:txBody>
          <a:bodyPr/>
          <a:lstStyle>
            <a:lvl1pPr>
              <a:defRPr/>
            </a:lvl1pPr>
          </a:lstStyle>
          <a:p>
            <a:pPr>
              <a:defRPr/>
            </a:pPr>
            <a:fld id="{458C9F10-41EE-4832-B4D1-2888457AECDD}" type="datetimeFigureOut">
              <a:rPr lang="ja-JP" altLang="en-US"/>
              <a:pPr>
                <a:defRPr/>
              </a:pPr>
              <a:t>2012/5/10</a:t>
            </a:fld>
            <a:endParaRPr lang="ja-JP" altLang="en-US"/>
          </a:p>
        </p:txBody>
      </p:sp>
      <p:sp>
        <p:nvSpPr>
          <p:cNvPr id="3"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ー 5"/>
          <p:cNvSpPr>
            <a:spLocks noGrp="1"/>
          </p:cNvSpPr>
          <p:nvPr>
            <p:ph type="sldNum" sz="quarter" idx="12"/>
          </p:nvPr>
        </p:nvSpPr>
        <p:spPr/>
        <p:txBody>
          <a:bodyPr/>
          <a:lstStyle>
            <a:lvl1pPr>
              <a:defRPr/>
            </a:lvl1pPr>
          </a:lstStyle>
          <a:p>
            <a:pPr>
              <a:defRPr/>
            </a:pPr>
            <a:fld id="{92BC5060-10D3-4328-880C-9F421E4698CA}" type="slidenum">
              <a:rPr lang="ja-JP" altLang="en-US"/>
              <a:pPr>
                <a:defRPr/>
              </a:pPr>
              <a:t>&lt;#&gt;</a:t>
            </a:fld>
            <a:endParaRPr lang="ja-JP" altLang="en-US"/>
          </a:p>
        </p:txBody>
      </p:sp>
    </p:spTree>
  </p:cSld>
  <p:clrMapOvr>
    <a:masterClrMapping/>
  </p:clrMapOvr>
  <p:transition advTm="30000"/>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3"/>
          <p:cNvSpPr>
            <a:spLocks noGrp="1"/>
          </p:cNvSpPr>
          <p:nvPr>
            <p:ph type="dt" sz="half" idx="10"/>
          </p:nvPr>
        </p:nvSpPr>
        <p:spPr/>
        <p:txBody>
          <a:bodyPr/>
          <a:lstStyle>
            <a:lvl1pPr>
              <a:defRPr/>
            </a:lvl1pPr>
          </a:lstStyle>
          <a:p>
            <a:pPr>
              <a:defRPr/>
            </a:pPr>
            <a:fld id="{15400C7C-4478-4CF7-B886-69015BE35F05}" type="datetimeFigureOut">
              <a:rPr lang="ja-JP" altLang="en-US"/>
              <a:pPr>
                <a:defRPr/>
              </a:pPr>
              <a:t>2012/5/10</a:t>
            </a:fld>
            <a:endParaRPr lang="ja-JP" altLang="en-US"/>
          </a:p>
        </p:txBody>
      </p:sp>
      <p:sp>
        <p:nvSpPr>
          <p:cNvPr id="6"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p:cNvSpPr>
            <a:spLocks noGrp="1"/>
          </p:cNvSpPr>
          <p:nvPr>
            <p:ph type="sldNum" sz="quarter" idx="12"/>
          </p:nvPr>
        </p:nvSpPr>
        <p:spPr/>
        <p:txBody>
          <a:bodyPr/>
          <a:lstStyle>
            <a:lvl1pPr>
              <a:defRPr/>
            </a:lvl1pPr>
          </a:lstStyle>
          <a:p>
            <a:pPr>
              <a:defRPr/>
            </a:pPr>
            <a:fld id="{722E7C0D-B92F-405E-BAFA-68395590BB6F}" type="slidenum">
              <a:rPr lang="ja-JP" altLang="en-US"/>
              <a:pPr>
                <a:defRPr/>
              </a:pPr>
              <a:t>&lt;#&gt;</a:t>
            </a:fld>
            <a:endParaRPr lang="ja-JP" altLang="en-US"/>
          </a:p>
        </p:txBody>
      </p:sp>
    </p:spTree>
  </p:cSld>
  <p:clrMapOvr>
    <a:masterClrMapping/>
  </p:clrMapOvr>
  <p:transition advTm="30000"/>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3"/>
          <p:cNvSpPr>
            <a:spLocks noGrp="1"/>
          </p:cNvSpPr>
          <p:nvPr>
            <p:ph type="dt" sz="half" idx="10"/>
          </p:nvPr>
        </p:nvSpPr>
        <p:spPr/>
        <p:txBody>
          <a:bodyPr/>
          <a:lstStyle>
            <a:lvl1pPr>
              <a:defRPr/>
            </a:lvl1pPr>
          </a:lstStyle>
          <a:p>
            <a:pPr>
              <a:defRPr/>
            </a:pPr>
            <a:fld id="{96F4C50D-044F-4FC7-BE6A-E77BA724ADEB}" type="datetimeFigureOut">
              <a:rPr lang="ja-JP" altLang="en-US"/>
              <a:pPr>
                <a:defRPr/>
              </a:pPr>
              <a:t>2012/5/10</a:t>
            </a:fld>
            <a:endParaRPr lang="ja-JP" altLang="en-US"/>
          </a:p>
        </p:txBody>
      </p:sp>
      <p:sp>
        <p:nvSpPr>
          <p:cNvPr id="6"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p:cNvSpPr>
            <a:spLocks noGrp="1"/>
          </p:cNvSpPr>
          <p:nvPr>
            <p:ph type="sldNum" sz="quarter" idx="12"/>
          </p:nvPr>
        </p:nvSpPr>
        <p:spPr/>
        <p:txBody>
          <a:bodyPr/>
          <a:lstStyle>
            <a:lvl1pPr>
              <a:defRPr/>
            </a:lvl1pPr>
          </a:lstStyle>
          <a:p>
            <a:pPr>
              <a:defRPr/>
            </a:pPr>
            <a:fld id="{D6D7E535-81C0-4EDE-96CD-AB19D8D4F07D}" type="slidenum">
              <a:rPr lang="ja-JP" altLang="en-US"/>
              <a:pPr>
                <a:defRPr/>
              </a:pPr>
              <a:t>&lt;#&gt;</a:t>
            </a:fld>
            <a:endParaRPr lang="ja-JP" altLang="en-US"/>
          </a:p>
        </p:txBody>
      </p:sp>
    </p:spTree>
  </p:cSld>
  <p:clrMapOvr>
    <a:masterClrMapping/>
  </p:clrMapOvr>
  <p:transition advTm="3000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 6"/>
          <p:cNvSpPr>
            <a:spLocks noGrp="1"/>
          </p:cNvSpPr>
          <p:nvPr>
            <p:ph type="sldNum" sz="quarter" idx="10"/>
          </p:nvPr>
        </p:nvSpPr>
        <p:spPr/>
        <p:txBody>
          <a:bodyPr/>
          <a:lstStyle>
            <a:lvl1pPr>
              <a:spcBef>
                <a:spcPts val="0"/>
              </a:spcBef>
              <a:spcAft>
                <a:spcPts val="0"/>
              </a:spcAft>
              <a:defRPr/>
            </a:lvl1pPr>
          </a:lstStyle>
          <a:p>
            <a:pPr>
              <a:defRPr/>
            </a:pPr>
            <a:fld id="{07C6313D-1920-4086-A90B-9E90FCA81999}" type="slidenum">
              <a:rPr lang="de-DE" altLang="ja-JP"/>
              <a:pPr>
                <a:defRPr/>
              </a:pPr>
              <a:t>&lt;#&gt;</a:t>
            </a:fld>
            <a:endParaRPr lang="de-DE" altLang="ja-JP"/>
          </a:p>
        </p:txBody>
      </p:sp>
      <p:sp>
        <p:nvSpPr>
          <p:cNvPr id="8" name="フッター プレースホルダ 7"/>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transition advTm="30000"/>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8EC228D2-6794-4F5F-A9B3-C66C12FDB972}"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98961EC9-5D6A-4948-8A74-3BFAF53FD053}" type="slidenum">
              <a:rPr lang="ja-JP" altLang="en-US"/>
              <a:pPr>
                <a:defRPr/>
              </a:pPr>
              <a:t>&lt;#&gt;</a:t>
            </a:fld>
            <a:endParaRPr lang="ja-JP" altLang="en-US"/>
          </a:p>
        </p:txBody>
      </p:sp>
    </p:spTree>
  </p:cSld>
  <p:clrMapOvr>
    <a:masterClrMapping/>
  </p:clrMapOvr>
  <p:transition advTm="30000"/>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8D9F93F5-025F-452E-834F-C932B6F14BF1}"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11F64FB7-B9F8-410A-BF0F-91AC841F4392}" type="slidenum">
              <a:rPr lang="ja-JP" altLang="en-US"/>
              <a:pPr>
                <a:defRPr/>
              </a:pPr>
              <a:t>&lt;#&gt;</a:t>
            </a:fld>
            <a:endParaRPr lang="ja-JP" altLang="en-US"/>
          </a:p>
        </p:txBody>
      </p:sp>
    </p:spTree>
  </p:cSld>
  <p:clrMapOvr>
    <a:masterClrMapping/>
  </p:clrMapOvr>
  <p:transition advTm="30000"/>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pic>
        <p:nvPicPr>
          <p:cNvPr id="2" name="Picture 12" descr="表紙"/>
          <p:cNvPicPr>
            <a:picLocks noChangeAspect="1" noChangeArrowheads="1"/>
          </p:cNvPicPr>
          <p:nvPr userDrawn="1"/>
        </p:nvPicPr>
        <p:blipFill>
          <a:blip r:embed="rId2"/>
          <a:srcRect/>
          <a:stretch>
            <a:fillRect/>
          </a:stretch>
        </p:blipFill>
        <p:spPr bwMode="auto">
          <a:xfrm>
            <a:off x="0" y="3175"/>
            <a:ext cx="9144000" cy="6853238"/>
          </a:xfrm>
          <a:prstGeom prst="rect">
            <a:avLst/>
          </a:prstGeom>
          <a:noFill/>
          <a:ln w="9525">
            <a:noFill/>
            <a:miter lim="800000"/>
            <a:headEnd/>
            <a:tailEnd/>
          </a:ln>
        </p:spPr>
      </p:pic>
      <p:sp>
        <p:nvSpPr>
          <p:cNvPr id="3" name="Text Box 10"/>
          <p:cNvSpPr txBox="1">
            <a:spLocks noChangeArrowheads="1"/>
          </p:cNvSpPr>
          <p:nvPr userDrawn="1"/>
        </p:nvSpPr>
        <p:spPr bwMode="auto">
          <a:xfrm>
            <a:off x="7270750" y="6634163"/>
            <a:ext cx="1779588" cy="223837"/>
          </a:xfrm>
          <a:prstGeom prst="rect">
            <a:avLst/>
          </a:prstGeom>
          <a:noFill/>
          <a:ln>
            <a:noFill/>
          </a:ln>
          <a:effectLst/>
          <a:extLst>
            <a:ext uri="{909E8E84-426E-40DD-AFC4-6F175D3DCCD1}"/>
            <a:ext uri="{91240B29-F687-4F45-9708-019B960494DF}"/>
            <a:ext uri="{AF507438-7753-43E0-B8FC-AC1667EBCBE1}"/>
          </a:extLst>
        </p:spPr>
        <p:txBody>
          <a:bodyPr wrap="none" lIns="83988" tIns="41994" rIns="83988" bIns="41994">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r" eaLnBrk="1" fontAlgn="auto" hangingPunct="1">
              <a:spcBef>
                <a:spcPts val="0"/>
              </a:spcBef>
              <a:spcAft>
                <a:spcPts val="0"/>
              </a:spcAft>
              <a:defRPr/>
            </a:pPr>
            <a:r>
              <a:rPr lang="en-US" altLang="ja-JP" sz="900" smtClean="0">
                <a:solidFill>
                  <a:srgbClr val="5F5F5F"/>
                </a:solidFill>
              </a:rPr>
              <a:t>Copyright(c) SCSK Corporation</a:t>
            </a:r>
            <a:endParaRPr lang="en-US" altLang="ja-JP" sz="900" noProof="1" smtClean="0">
              <a:solidFill>
                <a:srgbClr val="5F5F5F"/>
              </a:solidFill>
            </a:endParaRPr>
          </a:p>
        </p:txBody>
      </p:sp>
    </p:spTree>
  </p:cSld>
  <p:clrMapOvr>
    <a:masterClrMapping/>
  </p:clrMapOvr>
  <p:transition advTm="3000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スライド番号プレースホルダ 2"/>
          <p:cNvSpPr>
            <a:spLocks noGrp="1"/>
          </p:cNvSpPr>
          <p:nvPr>
            <p:ph type="sldNum" sz="quarter" idx="10"/>
          </p:nvPr>
        </p:nvSpPr>
        <p:spPr/>
        <p:txBody>
          <a:bodyPr/>
          <a:lstStyle>
            <a:lvl1pPr>
              <a:spcBef>
                <a:spcPts val="0"/>
              </a:spcBef>
              <a:spcAft>
                <a:spcPts val="0"/>
              </a:spcAft>
              <a:defRPr/>
            </a:lvl1pPr>
          </a:lstStyle>
          <a:p>
            <a:pPr>
              <a:defRPr/>
            </a:pPr>
            <a:fld id="{7F37C969-A591-4B2C-9EFA-9E7858696641}" type="slidenum">
              <a:rPr lang="de-DE" altLang="ja-JP"/>
              <a:pPr>
                <a:defRPr/>
              </a:pPr>
              <a:t>&lt;#&gt;</a:t>
            </a:fld>
            <a:endParaRPr lang="de-DE" altLang="ja-JP"/>
          </a:p>
        </p:txBody>
      </p:sp>
      <p:sp>
        <p:nvSpPr>
          <p:cNvPr id="4" name="フッター プレースホルダ 3"/>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transition advTm="3000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spcBef>
                <a:spcPts val="0"/>
              </a:spcBef>
              <a:spcAft>
                <a:spcPts val="0"/>
              </a:spcAft>
              <a:defRPr/>
            </a:lvl1pPr>
          </a:lstStyle>
          <a:p>
            <a:pPr>
              <a:defRPr/>
            </a:pPr>
            <a:fld id="{D7319059-FABD-4BC7-9D30-DB677420C7CA}" type="slidenum">
              <a:rPr lang="de-DE" altLang="ja-JP"/>
              <a:pPr>
                <a:defRPr/>
              </a:pPr>
              <a:t>&lt;#&gt;</a:t>
            </a:fld>
            <a:endParaRPr lang="de-DE" altLang="ja-JP"/>
          </a:p>
        </p:txBody>
      </p:sp>
      <p:sp>
        <p:nvSpPr>
          <p:cNvPr id="3" name="フッター プレースホルダ 2"/>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transition advTm="3000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4"/>
          <p:cNvSpPr>
            <a:spLocks noGrp="1"/>
          </p:cNvSpPr>
          <p:nvPr>
            <p:ph type="sldNum" sz="quarter" idx="10"/>
          </p:nvPr>
        </p:nvSpPr>
        <p:spPr/>
        <p:txBody>
          <a:bodyPr/>
          <a:lstStyle>
            <a:lvl1pPr>
              <a:spcBef>
                <a:spcPts val="0"/>
              </a:spcBef>
              <a:spcAft>
                <a:spcPts val="0"/>
              </a:spcAft>
              <a:defRPr/>
            </a:lvl1pPr>
          </a:lstStyle>
          <a:p>
            <a:pPr>
              <a:defRPr/>
            </a:pPr>
            <a:fld id="{61420EDD-315B-4E28-ACFD-3EB0443DBF77}" type="slidenum">
              <a:rPr lang="de-DE" altLang="ja-JP"/>
              <a:pPr>
                <a:defRPr/>
              </a:pPr>
              <a:t>&lt;#&gt;</a:t>
            </a:fld>
            <a:endParaRPr lang="de-DE" altLang="ja-JP"/>
          </a:p>
        </p:txBody>
      </p:sp>
      <p:sp>
        <p:nvSpPr>
          <p:cNvPr id="6" name="フッター プレースホルダ 5"/>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transition advTm="30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3721CD2A-ADB2-481A-99B7-CDFF32530601}"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B1089EAA-077E-4B55-8DDA-A4CE31F7632E}" type="slidenum">
              <a:rPr lang="ja-JP" altLang="en-US"/>
              <a:pPr>
                <a:defRPr/>
              </a:pPr>
              <a:t>&lt;#&gt;</a:t>
            </a:fld>
            <a:endParaRPr lang="ja-JP" altLang="en-US"/>
          </a:p>
        </p:txBody>
      </p:sp>
    </p:spTree>
  </p:cSld>
  <p:clrMapOvr>
    <a:masterClrMapping/>
  </p:clrMapOvr>
  <p:transition advTm="3000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アイコンをクリックして図を追加</a:t>
            </a:r>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4"/>
          <p:cNvSpPr>
            <a:spLocks noGrp="1"/>
          </p:cNvSpPr>
          <p:nvPr>
            <p:ph type="sldNum" sz="quarter" idx="10"/>
          </p:nvPr>
        </p:nvSpPr>
        <p:spPr/>
        <p:txBody>
          <a:bodyPr/>
          <a:lstStyle>
            <a:lvl1pPr>
              <a:spcBef>
                <a:spcPts val="0"/>
              </a:spcBef>
              <a:spcAft>
                <a:spcPts val="0"/>
              </a:spcAft>
              <a:defRPr/>
            </a:lvl1pPr>
          </a:lstStyle>
          <a:p>
            <a:pPr>
              <a:defRPr/>
            </a:pPr>
            <a:fld id="{1F821332-2279-474F-A14E-3E96E1213FFB}" type="slidenum">
              <a:rPr lang="de-DE" altLang="ja-JP"/>
              <a:pPr>
                <a:defRPr/>
              </a:pPr>
              <a:t>&lt;#&gt;</a:t>
            </a:fld>
            <a:endParaRPr lang="de-DE" altLang="ja-JP"/>
          </a:p>
        </p:txBody>
      </p:sp>
      <p:sp>
        <p:nvSpPr>
          <p:cNvPr id="6" name="フッター プレースホルダ 5"/>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transition advTm="3000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3"/>
          <p:cNvSpPr>
            <a:spLocks noGrp="1"/>
          </p:cNvSpPr>
          <p:nvPr>
            <p:ph type="sldNum" sz="quarter" idx="10"/>
          </p:nvPr>
        </p:nvSpPr>
        <p:spPr/>
        <p:txBody>
          <a:bodyPr/>
          <a:lstStyle>
            <a:lvl1pPr>
              <a:spcBef>
                <a:spcPts val="0"/>
              </a:spcBef>
              <a:spcAft>
                <a:spcPts val="0"/>
              </a:spcAft>
              <a:defRPr/>
            </a:lvl1pPr>
          </a:lstStyle>
          <a:p>
            <a:pPr>
              <a:defRPr/>
            </a:pPr>
            <a:fld id="{9A9C9CFD-13FE-46F4-B834-1443DA9A2420}" type="slidenum">
              <a:rPr lang="de-DE" altLang="ja-JP"/>
              <a:pPr>
                <a:defRPr/>
              </a:pPr>
              <a:t>&lt;#&gt;</a:t>
            </a:fld>
            <a:endParaRPr lang="de-DE" altLang="ja-JP"/>
          </a:p>
        </p:txBody>
      </p:sp>
      <p:sp>
        <p:nvSpPr>
          <p:cNvPr id="5" name="フッター プレースホルダ 4"/>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transition advTm="3000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9575" y="-1588"/>
            <a:ext cx="2195513" cy="6464301"/>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168275" y="-1588"/>
            <a:ext cx="6438900" cy="6464301"/>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3"/>
          <p:cNvSpPr>
            <a:spLocks noGrp="1"/>
          </p:cNvSpPr>
          <p:nvPr>
            <p:ph type="sldNum" sz="quarter" idx="10"/>
          </p:nvPr>
        </p:nvSpPr>
        <p:spPr/>
        <p:txBody>
          <a:bodyPr/>
          <a:lstStyle>
            <a:lvl1pPr>
              <a:spcBef>
                <a:spcPts val="0"/>
              </a:spcBef>
              <a:spcAft>
                <a:spcPts val="0"/>
              </a:spcAft>
              <a:defRPr/>
            </a:lvl1pPr>
          </a:lstStyle>
          <a:p>
            <a:pPr>
              <a:defRPr/>
            </a:pPr>
            <a:fld id="{A9CFA390-EC89-413C-A1D1-B72B393AE9DB}" type="slidenum">
              <a:rPr lang="de-DE" altLang="ja-JP"/>
              <a:pPr>
                <a:defRPr/>
              </a:pPr>
              <a:t>&lt;#&gt;</a:t>
            </a:fld>
            <a:endParaRPr lang="de-DE" altLang="ja-JP"/>
          </a:p>
        </p:txBody>
      </p:sp>
      <p:sp>
        <p:nvSpPr>
          <p:cNvPr id="5" name="フッター プレースホルダ 4"/>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transition advTm="3000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spcBef>
                <a:spcPts val="0"/>
              </a:spcBef>
              <a:spcAft>
                <a:spcPts val="0"/>
              </a:spcAft>
              <a:defRPr/>
            </a:lvl1pPr>
          </a:lstStyle>
          <a:p>
            <a:pPr>
              <a:defRPr/>
            </a:pPr>
            <a:fld id="{4A56B08C-F2D2-4690-AE73-A839A83142F6}" type="slidenum">
              <a:rPr lang="de-DE" altLang="ja-JP"/>
              <a:pPr>
                <a:defRPr/>
              </a:pPr>
              <a:t>&lt;#&gt;</a:t>
            </a:fld>
            <a:endParaRPr lang="de-DE" altLang="ja-JP"/>
          </a:p>
        </p:txBody>
      </p:sp>
      <p:sp>
        <p:nvSpPr>
          <p:cNvPr id="3" name="フッター プレースホルダ 2"/>
          <p:cNvSpPr>
            <a:spLocks noGrp="1"/>
          </p:cNvSpPr>
          <p:nvPr>
            <p:ph type="ftr" sz="quarter" idx="11"/>
          </p:nvPr>
        </p:nvSpPr>
        <p:spPr/>
        <p:txBody>
          <a:bodyPr/>
          <a:lstStyle>
            <a:lvl1pPr>
              <a:spcBef>
                <a:spcPts val="0"/>
              </a:spcBef>
              <a:spcAft>
                <a:spcPts val="0"/>
              </a:spcAft>
              <a:defRPr/>
            </a:lvl1pPr>
          </a:lstStyle>
          <a:p>
            <a:pPr>
              <a:defRPr/>
            </a:pPr>
            <a:r>
              <a:rPr lang="en-US" altLang="ja-JP"/>
              <a:t>Copyright 2011 FUJITSU LIMITED</a:t>
            </a:r>
          </a:p>
        </p:txBody>
      </p:sp>
    </p:spTree>
  </p:cSld>
  <p:clrMapOvr>
    <a:masterClrMapping/>
  </p:clrMapOvr>
  <p:transition advTm="3000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9" name="Picture 15" descr="Denworth-Cover.jpg"/>
          <p:cNvSpPr>
            <a:spLocks noChangeAspect="1"/>
          </p:cNvSpPr>
          <p:nvPr/>
        </p:nvSpPr>
        <p:spPr bwMode="auto">
          <a:xfrm>
            <a:off x="0" y="0"/>
            <a:ext cx="9144000" cy="6842125"/>
          </a:xfrm>
          <a:prstGeom prst="rect">
            <a:avLst/>
          </a:prstGeom>
          <a:noFill/>
          <a:ln w="9525">
            <a:noFill/>
            <a:miter lim="800000"/>
            <a:headEnd/>
            <a:tailEnd/>
          </a:ln>
        </p:spPr>
        <p:txBody>
          <a:bodyPr/>
          <a:lstStyle/>
          <a:p>
            <a:endParaRPr lang="ja-JP" altLang="en-US"/>
          </a:p>
        </p:txBody>
      </p:sp>
      <p:sp>
        <p:nvSpPr>
          <p:cNvPr id="13" name="Text Placeholder 12"/>
          <p:cNvSpPr>
            <a:spLocks noGrp="1"/>
          </p:cNvSpPr>
          <p:nvPr>
            <p:ph type="body" sz="quarter" idx="13"/>
          </p:nvPr>
        </p:nvSpPr>
        <p:spPr>
          <a:xfrm>
            <a:off x="367423" y="3429000"/>
            <a:ext cx="7591244" cy="484188"/>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3000" b="1">
                <a:solidFill>
                  <a:schemeClr val="bg1"/>
                </a:solidFill>
                <a:latin typeface="Arial"/>
                <a:cs typeface="Arial"/>
              </a:defRPr>
            </a:lvl1pPr>
          </a:lstStyle>
          <a:p>
            <a:pPr lvl="0"/>
            <a:r>
              <a:rPr lang="ja-JP" altLang="en-US" smtClean="0"/>
              <a:t>マスター テキストの書式設定</a:t>
            </a:r>
          </a:p>
        </p:txBody>
      </p:sp>
      <p:sp>
        <p:nvSpPr>
          <p:cNvPr id="16" name="Text Placeholder 15"/>
          <p:cNvSpPr>
            <a:spLocks noGrp="1"/>
          </p:cNvSpPr>
          <p:nvPr>
            <p:ph type="body" sz="quarter" idx="14"/>
          </p:nvPr>
        </p:nvSpPr>
        <p:spPr>
          <a:xfrm>
            <a:off x="367423" y="3913188"/>
            <a:ext cx="4811002" cy="390525"/>
          </a:xfrm>
        </p:spPr>
        <p:txBody>
          <a:bodyPr>
            <a:normAutofit/>
          </a:bodyPr>
          <a:lstStyle>
            <a:lvl1pPr marL="0" indent="0">
              <a:buNone/>
              <a:defRPr sz="1800" baseline="0">
                <a:solidFill>
                  <a:srgbClr val="FFFFFF"/>
                </a:solidFill>
                <a:latin typeface="Arial"/>
                <a:cs typeface="Arial"/>
              </a:defRPr>
            </a:lvl1pPr>
          </a:lstStyle>
          <a:p>
            <a:pPr lvl="0"/>
            <a:r>
              <a:rPr lang="ja-JP" altLang="en-US" smtClean="0"/>
              <a:t>マスター テキストの書式設定</a:t>
            </a:r>
          </a:p>
        </p:txBody>
      </p:sp>
      <p:sp>
        <p:nvSpPr>
          <p:cNvPr id="21" name="Text Placeholder 20"/>
          <p:cNvSpPr>
            <a:spLocks noGrp="1"/>
          </p:cNvSpPr>
          <p:nvPr>
            <p:ph type="body" sz="quarter" idx="17"/>
          </p:nvPr>
        </p:nvSpPr>
        <p:spPr>
          <a:xfrm>
            <a:off x="7112000" y="169863"/>
            <a:ext cx="1354138" cy="280987"/>
          </a:xfrm>
        </p:spPr>
        <p:txBody>
          <a:bodyPr>
            <a:normAutofit/>
          </a:bodyPr>
          <a:lstStyle>
            <a:lvl1pPr marL="0" indent="0" algn="ctr">
              <a:buNone/>
              <a:defRPr sz="1200">
                <a:solidFill>
                  <a:schemeClr val="tx1">
                    <a:lumMod val="85000"/>
                    <a:lumOff val="15000"/>
                  </a:schemeClr>
                </a:solidFill>
                <a:latin typeface="Arial"/>
                <a:cs typeface="Arial"/>
              </a:defRPr>
            </a:lvl1pPr>
          </a:lstStyle>
          <a:p>
            <a:pPr lvl="0"/>
            <a:r>
              <a:rPr lang="ja-JP" altLang="en-US" smtClean="0"/>
              <a:t>マスター テキストの書式設定</a:t>
            </a:r>
          </a:p>
        </p:txBody>
      </p:sp>
      <p:sp>
        <p:nvSpPr>
          <p:cNvPr id="23" name="Text Placeholder 22"/>
          <p:cNvSpPr>
            <a:spLocks noGrp="1"/>
          </p:cNvSpPr>
          <p:nvPr>
            <p:ph type="body" sz="quarter" idx="18"/>
          </p:nvPr>
        </p:nvSpPr>
        <p:spPr>
          <a:xfrm>
            <a:off x="367423" y="5224462"/>
            <a:ext cx="4176712" cy="323850"/>
          </a:xfrm>
        </p:spPr>
        <p:txBody>
          <a:bodyPr anchor="b">
            <a:noAutofit/>
          </a:bodyPr>
          <a:lstStyle>
            <a:lvl1pPr marL="0" indent="0" algn="l">
              <a:buNone/>
              <a:defRPr sz="2000" b="1">
                <a:solidFill>
                  <a:schemeClr val="tx1">
                    <a:lumMod val="75000"/>
                    <a:lumOff val="25000"/>
                  </a:schemeClr>
                </a:solidFill>
                <a:latin typeface="Arial"/>
                <a:cs typeface="Arial"/>
              </a:defRPr>
            </a:lvl1pPr>
          </a:lstStyle>
          <a:p>
            <a:pPr lvl="0"/>
            <a:r>
              <a:rPr lang="ja-JP" altLang="en-US" smtClean="0"/>
              <a:t>マスター テキストの書式設定</a:t>
            </a:r>
          </a:p>
        </p:txBody>
      </p:sp>
      <p:sp>
        <p:nvSpPr>
          <p:cNvPr id="24" name="Text Placeholder 22"/>
          <p:cNvSpPr>
            <a:spLocks noGrp="1"/>
          </p:cNvSpPr>
          <p:nvPr>
            <p:ph type="body" sz="quarter" idx="19"/>
          </p:nvPr>
        </p:nvSpPr>
        <p:spPr>
          <a:xfrm>
            <a:off x="4775196" y="5224462"/>
            <a:ext cx="4176712" cy="323850"/>
          </a:xfrm>
        </p:spPr>
        <p:txBody>
          <a:bodyPr anchor="b">
            <a:noAutofit/>
          </a:bodyPr>
          <a:lstStyle>
            <a:lvl1pPr marL="0" indent="0" algn="l">
              <a:buNone/>
              <a:defRPr sz="2000" b="1">
                <a:solidFill>
                  <a:schemeClr val="tx1">
                    <a:lumMod val="75000"/>
                    <a:lumOff val="25000"/>
                  </a:schemeClr>
                </a:solidFill>
                <a:latin typeface="Arial"/>
                <a:cs typeface="Arial"/>
              </a:defRPr>
            </a:lvl1pPr>
          </a:lstStyle>
          <a:p>
            <a:pPr lvl="0"/>
            <a:r>
              <a:rPr lang="ja-JP" altLang="en-US" smtClean="0"/>
              <a:t>マスター テキストの書式設定</a:t>
            </a:r>
          </a:p>
        </p:txBody>
      </p:sp>
      <p:sp>
        <p:nvSpPr>
          <p:cNvPr id="25" name="Text Placeholder 22"/>
          <p:cNvSpPr>
            <a:spLocks noGrp="1"/>
          </p:cNvSpPr>
          <p:nvPr>
            <p:ph type="body" sz="quarter" idx="20"/>
          </p:nvPr>
        </p:nvSpPr>
        <p:spPr>
          <a:xfrm>
            <a:off x="367423" y="5560305"/>
            <a:ext cx="4176712" cy="323850"/>
          </a:xfrm>
        </p:spPr>
        <p:txBody>
          <a:bodyPr>
            <a:noAutofit/>
          </a:bodyPr>
          <a:lstStyle>
            <a:lvl1pPr marL="0" indent="0" algn="l">
              <a:buNone/>
              <a:defRPr sz="1600" b="0">
                <a:solidFill>
                  <a:schemeClr val="tx1">
                    <a:lumMod val="75000"/>
                    <a:lumOff val="25000"/>
                  </a:schemeClr>
                </a:solidFill>
                <a:latin typeface="Arial"/>
                <a:cs typeface="Arial"/>
              </a:defRPr>
            </a:lvl1pPr>
          </a:lstStyle>
          <a:p>
            <a:pPr lvl="0"/>
            <a:r>
              <a:rPr lang="ja-JP" altLang="en-US" smtClean="0"/>
              <a:t>マスター テキストの書式設定</a:t>
            </a:r>
          </a:p>
        </p:txBody>
      </p:sp>
      <p:sp>
        <p:nvSpPr>
          <p:cNvPr id="26" name="Text Placeholder 22"/>
          <p:cNvSpPr>
            <a:spLocks noGrp="1"/>
          </p:cNvSpPr>
          <p:nvPr>
            <p:ph type="body" sz="quarter" idx="21"/>
          </p:nvPr>
        </p:nvSpPr>
        <p:spPr>
          <a:xfrm>
            <a:off x="4775196" y="5560305"/>
            <a:ext cx="4176712" cy="323850"/>
          </a:xfrm>
        </p:spPr>
        <p:txBody>
          <a:bodyPr>
            <a:noAutofit/>
          </a:bodyPr>
          <a:lstStyle>
            <a:lvl1pPr marL="0" indent="0" algn="l">
              <a:buNone/>
              <a:defRPr sz="1600" b="0">
                <a:solidFill>
                  <a:schemeClr val="tx1">
                    <a:lumMod val="75000"/>
                    <a:lumOff val="25000"/>
                  </a:schemeClr>
                </a:solidFill>
                <a:latin typeface="Arial"/>
                <a:cs typeface="Arial"/>
              </a:defRPr>
            </a:lvl1pPr>
          </a:lstStyle>
          <a:p>
            <a:pPr lvl="0"/>
            <a:r>
              <a:rPr lang="ja-JP" altLang="en-US" smtClean="0"/>
              <a:t>マスター テキストの書式設定</a:t>
            </a:r>
          </a:p>
        </p:txBody>
      </p:sp>
    </p:spTree>
  </p:cSld>
  <p:clrMapOvr>
    <a:masterClrMapping/>
  </p:clrMapOvr>
  <p:transition advTm="3000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marL="344488" indent="-344488">
              <a:buClr>
                <a:srgbClr val="A20101"/>
              </a:buClr>
              <a:buSzPct val="80000"/>
              <a:buFont typeface="Lucida Grande"/>
              <a:buChar char="►"/>
              <a:defRPr sz="2400">
                <a:latin typeface="Arial"/>
                <a:cs typeface="Arial"/>
              </a:defRPr>
            </a:lvl1pPr>
            <a:lvl2pPr marL="512763" indent="-168275">
              <a:buClrTx/>
              <a:buSzPct val="100000"/>
              <a:buFont typeface="Arial"/>
              <a:buChar char="•"/>
              <a:defRPr sz="2000">
                <a:latin typeface="Arial"/>
                <a:cs typeface="Arial"/>
              </a:defRPr>
            </a:lvl2pPr>
            <a:lvl3pPr marL="684213" indent="-171450">
              <a:buSzPct val="75000"/>
              <a:buFont typeface="Courier New"/>
              <a:buChar char="o"/>
              <a:defRPr sz="1800">
                <a:latin typeface="Arial"/>
                <a:cs typeface="Arial"/>
              </a:defRPr>
            </a:lvl3pPr>
            <a:lvl4pPr marL="850900" indent="-166688">
              <a:defRPr sz="1600">
                <a:latin typeface="Arial"/>
                <a:cs typeface="Arial"/>
              </a:defRPr>
            </a:lvl4pPr>
            <a:lvl5pPr marL="1030288" indent="-179388">
              <a:defRPr sz="1400">
                <a:latin typeface="Arial"/>
                <a:cs typeface="Aria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5"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6"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15CB693C-B1CF-445D-8D60-4ADF5FDD8B18}" type="slidenum">
              <a:rPr lang="en-US"/>
              <a:pPr>
                <a:defRPr/>
              </a:pPr>
              <a:t>&lt;#&gt;</a:t>
            </a:fld>
            <a:endParaRPr lang="en-US" dirty="0"/>
          </a:p>
        </p:txBody>
      </p:sp>
    </p:spTree>
  </p:cSld>
  <p:clrMapOvr>
    <a:masterClrMapping/>
  </p:clrMapOvr>
  <p:transition advTm="3000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4"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5"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D1683FC9-DA98-4819-9FDF-7D248AA29B1A}" type="slidenum">
              <a:rPr lang="en-US"/>
              <a:pPr>
                <a:defRPr/>
              </a:pPr>
              <a:t>&lt;#&gt;</a:t>
            </a:fld>
            <a:endParaRPr lang="en-US" dirty="0"/>
          </a:p>
        </p:txBody>
      </p:sp>
    </p:spTree>
  </p:cSld>
  <p:clrMapOvr>
    <a:masterClrMapping/>
  </p:clrMapOvr>
  <p:transition advTm="3000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pic>
        <p:nvPicPr>
          <p:cNvPr id="4" name="Picture 17" descr="DDN logo 6 Inches.jpg"/>
          <p:cNvPicPr>
            <a:picLocks noChangeAspect="1"/>
          </p:cNvPicPr>
          <p:nvPr/>
        </p:nvPicPr>
        <p:blipFill>
          <a:blip r:embed="rId2"/>
          <a:srcRect/>
          <a:stretch>
            <a:fillRect/>
          </a:stretch>
        </p:blipFill>
        <p:spPr bwMode="auto">
          <a:xfrm>
            <a:off x="160338" y="1955800"/>
            <a:ext cx="4737100" cy="1125538"/>
          </a:xfrm>
          <a:prstGeom prst="rect">
            <a:avLst/>
          </a:prstGeom>
          <a:noFill/>
          <a:ln w="9525">
            <a:noFill/>
            <a:miter lim="800000"/>
            <a:headEnd/>
            <a:tailEnd/>
          </a:ln>
        </p:spPr>
      </p:pic>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grpSp>
        <p:nvGrpSpPr>
          <p:cNvPr id="8" name="Group 22"/>
          <p:cNvGrpSpPr>
            <a:grpSpLocks/>
          </p:cNvGrpSpPr>
          <p:nvPr/>
        </p:nvGrpSpPr>
        <p:grpSpPr bwMode="auto">
          <a:xfrm>
            <a:off x="5757863" y="1282700"/>
            <a:ext cx="3394075" cy="4946650"/>
            <a:chOff x="5187284" y="710149"/>
            <a:chExt cx="3846223" cy="5604137"/>
          </a:xfrm>
        </p:grpSpPr>
        <p:pic>
          <p:nvPicPr>
            <p:cNvPr id="9" name="Picture 23" descr="SFA12K_8460.jpg"/>
            <p:cNvPicPr>
              <a:picLocks noChangeAspect="1"/>
            </p:cNvPicPr>
            <p:nvPr/>
          </p:nvPicPr>
          <p:blipFill>
            <a:blip r:embed="rId3"/>
            <a:srcRect/>
            <a:stretch>
              <a:fillRect/>
            </a:stretch>
          </p:blipFill>
          <p:spPr bwMode="auto">
            <a:xfrm>
              <a:off x="5187284" y="814925"/>
              <a:ext cx="2417359" cy="5272262"/>
            </a:xfrm>
            <a:prstGeom prst="rect">
              <a:avLst/>
            </a:prstGeom>
            <a:noFill/>
            <a:ln w="9525">
              <a:noFill/>
              <a:miter lim="800000"/>
              <a:headEnd/>
              <a:tailEnd/>
            </a:ln>
          </p:spPr>
        </p:pic>
        <p:sp>
          <p:nvSpPr>
            <p:cNvPr id="10" name="Picture 24" descr="SFA12K_8460.jpg"/>
            <p:cNvSpPr>
              <a:spLocks noChangeAspect="1"/>
            </p:cNvSpPr>
            <p:nvPr/>
          </p:nvSpPr>
          <p:spPr bwMode="auto">
            <a:xfrm>
              <a:off x="6463981" y="710149"/>
              <a:ext cx="2569526" cy="5604137"/>
            </a:xfrm>
            <a:prstGeom prst="rect">
              <a:avLst/>
            </a:prstGeom>
            <a:noFill/>
            <a:ln w="9525">
              <a:noFill/>
              <a:miter lim="800000"/>
              <a:headEnd/>
              <a:tailEnd/>
            </a:ln>
          </p:spPr>
          <p:txBody>
            <a:bodyPr/>
            <a:lstStyle/>
            <a:p>
              <a:endParaRPr lang="ja-JP" altLang="en-US"/>
            </a:p>
          </p:txBody>
        </p:sp>
      </p:gr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11" name="Date Placeholder 3"/>
          <p:cNvSpPr>
            <a:spLocks noGrp="1"/>
          </p:cNvSpPr>
          <p:nvPr>
            <p:ph type="dt" sz="half" idx="10"/>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12" name="Slide Number Placeholder 5"/>
          <p:cNvSpPr>
            <a:spLocks noGrp="1"/>
          </p:cNvSpPr>
          <p:nvPr>
            <p:ph type="sldNum" sz="quarter" idx="11"/>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D1B573AA-3062-4098-B7A7-2FF6D701052C}" type="slidenum">
              <a:rPr lang="en-US"/>
              <a:pPr>
                <a:defRPr/>
              </a:pPr>
              <a:t>&lt;#&gt;</a:t>
            </a:fld>
            <a:endParaRPr lang="en-US" dirty="0"/>
          </a:p>
        </p:txBody>
      </p:sp>
    </p:spTree>
  </p:cSld>
  <p:clrMapOvr>
    <a:masterClrMapping/>
  </p:clrMapOvr>
  <p:transition advTm="3000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sp>
        <p:nvSpPr>
          <p:cNvPr id="4" name="Picture 17" descr="DDN logo 6 Inches.jpg"/>
          <p:cNvSpPr>
            <a:spLocks noChangeAspect="1"/>
          </p:cNvSpPr>
          <p:nvPr/>
        </p:nvSpPr>
        <p:spPr bwMode="auto">
          <a:xfrm>
            <a:off x="160338" y="1955800"/>
            <a:ext cx="4737100" cy="1125538"/>
          </a:xfrm>
          <a:prstGeom prst="rect">
            <a:avLst/>
          </a:prstGeom>
          <a:noFill/>
          <a:ln w="9525">
            <a:noFill/>
            <a:miter lim="800000"/>
            <a:headEnd/>
            <a:tailEnd/>
          </a:ln>
        </p:spPr>
        <p:txBody>
          <a:bodyPr/>
          <a:lstStyle/>
          <a:p>
            <a:endParaRPr lang="ja-JP" altLang="en-US"/>
          </a:p>
        </p:txBody>
      </p:sp>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8" name="Date Placeholder 3"/>
          <p:cNvSpPr>
            <a:spLocks noGrp="1"/>
          </p:cNvSpPr>
          <p:nvPr>
            <p:ph type="dt" sz="half" idx="10"/>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9" name="Slide Number Placeholder 5"/>
          <p:cNvSpPr>
            <a:spLocks noGrp="1"/>
          </p:cNvSpPr>
          <p:nvPr>
            <p:ph type="sldNum" sz="quarter" idx="11"/>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19AE456D-4BDC-4AF2-9F7B-DBE3E0771982}" type="slidenum">
              <a:rPr lang="en-US"/>
              <a:pPr>
                <a:defRPr/>
              </a:pPr>
              <a:t>&lt;#&gt;</a:t>
            </a:fld>
            <a:endParaRPr lang="en-US" dirty="0"/>
          </a:p>
        </p:txBody>
      </p:sp>
    </p:spTree>
  </p:cSld>
  <p:clrMapOvr>
    <a:masterClrMapping/>
  </p:clrMapOvr>
  <p:transition advTm="3000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cs typeface="Arial"/>
              </a:defRPr>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57200" y="1600200"/>
            <a:ext cx="4038600" cy="4525963"/>
          </a:xfrm>
        </p:spPr>
        <p:txBody>
          <a:bodyPr/>
          <a:lstStyle>
            <a:lvl1pPr marL="0" marR="0" indent="0" algn="l" defTabSz="457200" rtl="0" eaLnBrk="1" fontAlgn="auto" latinLnBrk="0" hangingPunct="1">
              <a:lnSpc>
                <a:spcPct val="100000"/>
              </a:lnSpc>
              <a:spcBef>
                <a:spcPct val="20000"/>
              </a:spcBef>
              <a:spcAft>
                <a:spcPts val="0"/>
              </a:spcAft>
              <a:buClr>
                <a:srgbClr val="FFFFFF"/>
              </a:buClr>
              <a:buSzTx/>
              <a:buFont typeface="Arial"/>
              <a:buNone/>
              <a:tabLst/>
              <a:defRPr sz="2800">
                <a:latin typeface="Arial"/>
                <a:cs typeface="Arial"/>
              </a:defRPr>
            </a:lvl1pPr>
            <a:lvl2pPr marL="631825" marR="0" indent="-228600" algn="l" defTabSz="457200" rtl="0" eaLnBrk="1" fontAlgn="auto" latinLnBrk="0" hangingPunct="1">
              <a:lnSpc>
                <a:spcPct val="100000"/>
              </a:lnSpc>
              <a:spcBef>
                <a:spcPct val="20000"/>
              </a:spcBef>
              <a:spcAft>
                <a:spcPts val="0"/>
              </a:spcAft>
              <a:buClr>
                <a:srgbClr val="A6211C"/>
              </a:buClr>
              <a:buSzPct val="70000"/>
              <a:buFont typeface="Arial"/>
              <a:buNone/>
              <a:tabLst>
                <a:tab pos="287338" algn="l"/>
              </a:tabLst>
              <a:defRPr sz="2200" baseline="0">
                <a:latin typeface="Arial"/>
                <a:cs typeface="Arial"/>
              </a:defRPr>
            </a:lvl2pPr>
            <a:lvl3pPr marL="684213" marR="0" indent="-49213" algn="l" defTabSz="457200" rtl="0" eaLnBrk="1" fontAlgn="auto" latinLnBrk="0" hangingPunct="1">
              <a:lnSpc>
                <a:spcPct val="100000"/>
              </a:lnSpc>
              <a:spcBef>
                <a:spcPct val="20000"/>
              </a:spcBef>
              <a:spcAft>
                <a:spcPts val="0"/>
              </a:spcAft>
              <a:buClrTx/>
              <a:buSzTx/>
              <a:buFont typeface="Arial"/>
              <a:buChar char="•"/>
              <a:tabLst/>
              <a:defRPr sz="3400">
                <a:latin typeface="Arial"/>
                <a:cs typeface="Arial"/>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sz="1800">
                <a:latin typeface="Arial"/>
                <a:cs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sz="1800">
                <a:latin typeface="Arial"/>
                <a:cs typeface="Arial"/>
              </a:defRPr>
            </a:lvl5pPr>
            <a:lvl6pPr>
              <a:defRPr sz="1800"/>
            </a:lvl6pPr>
            <a:lvl7pPr>
              <a:defRPr sz="1800"/>
            </a:lvl7pPr>
            <a:lvl8pPr>
              <a:defRPr sz="1800"/>
            </a:lvl8pPr>
            <a:lvl9pPr>
              <a:defRPr sz="18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p:txBody>
      </p:sp>
      <p:sp>
        <p:nvSpPr>
          <p:cNvPr id="4" name="Content Placeholder 3"/>
          <p:cNvSpPr>
            <a:spLocks noGrp="1"/>
          </p:cNvSpPr>
          <p:nvPr>
            <p:ph sz="half" idx="2"/>
          </p:nvPr>
        </p:nvSpPr>
        <p:spPr>
          <a:xfrm>
            <a:off x="4648200" y="1600200"/>
            <a:ext cx="4038600" cy="4525963"/>
          </a:xfrm>
        </p:spPr>
        <p:txBody>
          <a:bodyPr/>
          <a:lstStyle>
            <a:lvl1pPr marL="390525"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1pPr>
            <a:lvl2pPr marL="742950"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sz="2400">
                <a:latin typeface="Arial"/>
                <a:cs typeface="Arial"/>
              </a:defRPr>
            </a:lvl2pPr>
            <a:lvl3pPr marL="863600" marR="0" indent="-228600" algn="l" defTabSz="457200" rtl="0" eaLnBrk="1" fontAlgn="auto" latinLnBrk="0" hangingPunct="1">
              <a:lnSpc>
                <a:spcPct val="100000"/>
              </a:lnSpc>
              <a:spcBef>
                <a:spcPct val="20000"/>
              </a:spcBef>
              <a:spcAft>
                <a:spcPts val="0"/>
              </a:spcAft>
              <a:buClrTx/>
              <a:buSzTx/>
              <a:buFont typeface="Arial"/>
              <a:buChar char="•"/>
              <a:tabLst/>
              <a:defRPr kumimoji="0" lang="en-US" sz="2000" b="0" i="0" u="none" strike="noStrike" kern="1200" cap="none" spc="0" normalizeH="0" baseline="0" noProof="0"/>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sz="1800">
                <a:latin typeface="Arial"/>
                <a:cs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sz="1800">
                <a:latin typeface="Arial"/>
                <a:cs typeface="Arial"/>
              </a:defRPr>
            </a:lvl5pPr>
            <a:lvl6pPr>
              <a:defRPr sz="1800"/>
            </a:lvl6pPr>
            <a:lvl7pPr>
              <a:defRPr sz="1800"/>
            </a:lvl7pPr>
            <a:lvl8pPr>
              <a:defRPr sz="1800"/>
            </a:lvl8pPr>
            <a:lvl9pPr>
              <a:defRPr sz="18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p:txBody>
      </p:sp>
      <p:sp>
        <p:nvSpPr>
          <p:cNvPr id="5"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6"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7"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0C802197-BC46-4E92-88CF-409F2D2BA1AD}" type="slidenum">
              <a:rPr lang="en-US"/>
              <a:pPr>
                <a:defRPr/>
              </a:pPr>
              <a:t>&lt;#&gt;</a:t>
            </a:fld>
            <a:endParaRPr lang="en-US" dirty="0"/>
          </a:p>
        </p:txBody>
      </p:sp>
    </p:spTree>
  </p:cSld>
  <p:clrMapOvr>
    <a:masterClrMapping/>
  </p:clrMapOvr>
  <p:transition advTm="30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13E38E41-00C4-46EB-8BE7-AEAC9C398977}"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79BFCCA1-61A0-4C95-BA82-6B59C8E852FE}" type="slidenum">
              <a:rPr lang="ja-JP" altLang="en-US"/>
              <a:pPr>
                <a:defRPr/>
              </a:pPr>
              <a:t>&lt;#&gt;</a:t>
            </a:fld>
            <a:endParaRPr lang="ja-JP" altLang="en-US"/>
          </a:p>
        </p:txBody>
      </p:sp>
    </p:spTree>
  </p:cSld>
  <p:clrMapOvr>
    <a:masterClrMapping/>
  </p:clrMapOvr>
  <p:transition advTm="3000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cs typeface="Arial"/>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457200" y="1452866"/>
            <a:ext cx="4040188" cy="722009"/>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2174875"/>
            <a:ext cx="4040188" cy="3951288"/>
          </a:xfrm>
        </p:spPr>
        <p:txBody>
          <a:bodyPr/>
          <a:lstStyle>
            <a:lvl1pPr marL="390525"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1pPr>
            <a:lvl2pPr marL="742950"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2pPr>
            <a:lvl3pPr marL="863600" marR="0" indent="-228600" algn="l" defTabSz="457200" rtl="0" eaLnBrk="1" fontAlgn="auto" latinLnBrk="0" hangingPunct="1">
              <a:lnSpc>
                <a:spcPct val="100000"/>
              </a:lnSpc>
              <a:spcBef>
                <a:spcPct val="20000"/>
              </a:spcBef>
              <a:spcAft>
                <a:spcPts val="0"/>
              </a:spcAft>
              <a:buClrTx/>
              <a:buSzTx/>
              <a:buFont typeface="Arial"/>
              <a:buChar char="•"/>
              <a:tabLst/>
              <a:defRPr kumimoji="0" lang="en-US" sz="2000" b="0" i="0" u="none" strike="noStrike" kern="1200" cap="none" spc="0" normalizeH="0" baseline="0" noProof="0">
                <a:ln>
                  <a:noFill/>
                </a:ln>
                <a:solidFill>
                  <a:srgbClr val="191919"/>
                </a:solidFill>
                <a:effectLst/>
                <a:uLnTx/>
                <a:uFillTx/>
                <a:latin typeface="Arial"/>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n>
                  <a:noFill/>
                </a:ln>
                <a:solidFill>
                  <a:srgbClr val="191919"/>
                </a:solidFill>
                <a:effectLst/>
                <a:uLnTx/>
                <a:uFillTx/>
                <a:latin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vl5pPr>
            <a:lvl6pPr>
              <a:defRPr sz="1600"/>
            </a:lvl6pPr>
            <a:lvl7pPr>
              <a:defRPr sz="1600"/>
            </a:lvl7pPr>
            <a:lvl8pPr>
              <a:defRPr sz="1600"/>
            </a:lvl8pPr>
            <a:lvl9pPr>
              <a:defRPr sz="16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p:txBody>
      </p:sp>
      <p:sp>
        <p:nvSpPr>
          <p:cNvPr id="5" name="Text Placeholder 4"/>
          <p:cNvSpPr>
            <a:spLocks noGrp="1"/>
          </p:cNvSpPr>
          <p:nvPr>
            <p:ph type="body" sz="quarter" idx="3"/>
          </p:nvPr>
        </p:nvSpPr>
        <p:spPr>
          <a:xfrm>
            <a:off x="4645025" y="1452866"/>
            <a:ext cx="4041775" cy="722009"/>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5" y="2174875"/>
            <a:ext cx="4041775" cy="3951288"/>
          </a:xfrm>
        </p:spPr>
        <p:txBody>
          <a:bodyPr/>
          <a:lstStyle>
            <a:lvl1pPr marL="390525"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1pPr>
            <a:lvl2pPr marL="742950"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2pPr>
            <a:lvl3pPr marL="863600" marR="0" indent="-228600" algn="l" defTabSz="457200" rtl="0" eaLnBrk="1" fontAlgn="auto" latinLnBrk="0" hangingPunct="1">
              <a:lnSpc>
                <a:spcPct val="100000"/>
              </a:lnSpc>
              <a:spcBef>
                <a:spcPct val="20000"/>
              </a:spcBef>
              <a:spcAft>
                <a:spcPts val="0"/>
              </a:spcAft>
              <a:buClrTx/>
              <a:buSzTx/>
              <a:buFont typeface="Arial"/>
              <a:buChar char="•"/>
              <a:tabLst/>
              <a:defRPr kumimoji="0" lang="en-US" sz="2000" b="0" i="0" u="none" strike="noStrike" kern="1200" cap="none" spc="0" normalizeH="0" baseline="0" noProof="0">
                <a:ln>
                  <a:noFill/>
                </a:ln>
                <a:solidFill>
                  <a:srgbClr val="191919"/>
                </a:solidFill>
                <a:effectLst/>
                <a:uLnTx/>
                <a:uFillTx/>
                <a:latin typeface="Arial"/>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n>
                  <a:noFill/>
                </a:ln>
                <a:solidFill>
                  <a:srgbClr val="191919"/>
                </a:solidFill>
                <a:effectLst/>
                <a:uLnTx/>
                <a:uFillTx/>
                <a:latin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vl5pPr>
            <a:lvl6pPr>
              <a:defRPr sz="1600"/>
            </a:lvl6pPr>
            <a:lvl7pPr>
              <a:defRPr sz="1600"/>
            </a:lvl7pPr>
            <a:lvl8pPr>
              <a:defRPr sz="1600"/>
            </a:lvl8pPr>
            <a:lvl9pPr>
              <a:defRPr sz="16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p:txBody>
      </p:sp>
      <p:sp>
        <p:nvSpPr>
          <p:cNvPr id="7"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8"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9"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23D3A545-DF1E-4C79-B7BD-33CE58E0F244}" type="slidenum">
              <a:rPr lang="en-US"/>
              <a:pPr>
                <a:defRPr/>
              </a:pPr>
              <a:t>&lt;#&gt;</a:t>
            </a:fld>
            <a:endParaRPr lang="en-US" dirty="0"/>
          </a:p>
        </p:txBody>
      </p:sp>
    </p:spTree>
  </p:cSld>
  <p:clrMapOvr>
    <a:masterClrMapping/>
  </p:clrMapOvr>
  <p:transition advTm="3000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8" name="Text Placeholder 4"/>
          <p:cNvSpPr>
            <a:spLocks noGrp="1"/>
          </p:cNvSpPr>
          <p:nvPr>
            <p:ph type="body" sz="quarter" idx="3"/>
          </p:nvPr>
        </p:nvSpPr>
        <p:spPr>
          <a:xfrm>
            <a:off x="4645025" y="1458093"/>
            <a:ext cx="4041775" cy="716782"/>
          </a:xfrm>
        </p:spPr>
        <p:txBody>
          <a:bodyPr anchor="b">
            <a:noAutofit/>
          </a:bodyPr>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9" name="Content Placeholder 5"/>
          <p:cNvSpPr>
            <a:spLocks noGrp="1"/>
          </p:cNvSpPr>
          <p:nvPr>
            <p:ph sz="quarter" idx="4"/>
          </p:nvPr>
        </p:nvSpPr>
        <p:spPr>
          <a:xfrm>
            <a:off x="4645025" y="2174875"/>
            <a:ext cx="4041775" cy="3951288"/>
          </a:xfrm>
        </p:spPr>
        <p:txBody>
          <a:bodyPr/>
          <a:lstStyle>
            <a:lvl1pPr marL="0" marR="0" indent="0" algn="l" defTabSz="457200" rtl="0" eaLnBrk="1" fontAlgn="auto" latinLnBrk="0" hangingPunct="1">
              <a:lnSpc>
                <a:spcPct val="100000"/>
              </a:lnSpc>
              <a:spcBef>
                <a:spcPct val="20000"/>
              </a:spcBef>
              <a:spcAft>
                <a:spcPts val="0"/>
              </a:spcAft>
              <a:buClr>
                <a:srgbClr val="FFFFFF"/>
              </a:buClr>
              <a:buSzTx/>
              <a:buFont typeface="Arial"/>
              <a:buNone/>
              <a:tabLst/>
              <a:defRPr sz="2400">
                <a:solidFill>
                  <a:srgbClr val="404040"/>
                </a:solidFill>
                <a:latin typeface="Arial"/>
                <a:cs typeface="Arial"/>
              </a:defRPr>
            </a:lvl1pPr>
            <a:lvl2pPr marL="742950"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2pPr>
            <a:lvl3pPr marL="1143000" marR="0" indent="-228600" algn="l" defTabSz="457200" rtl="0" eaLnBrk="1" fontAlgn="auto" latinLnBrk="0" hangingPunct="1">
              <a:lnSpc>
                <a:spcPct val="100000"/>
              </a:lnSpc>
              <a:spcBef>
                <a:spcPct val="20000"/>
              </a:spcBef>
              <a:spcAft>
                <a:spcPts val="0"/>
              </a:spcAft>
              <a:buClrTx/>
              <a:buSzTx/>
              <a:buFont typeface="Arial"/>
              <a:buChar char="•"/>
              <a:tabLst/>
              <a:defRPr kumimoji="0" lang="en-US" sz="2000" b="0" i="0" u="none" strike="noStrike" kern="1200" cap="none" spc="0" normalizeH="0" baseline="0" noProof="0">
                <a:ln>
                  <a:noFill/>
                </a:ln>
                <a:solidFill>
                  <a:srgbClr val="191919"/>
                </a:solidFill>
                <a:effectLst/>
                <a:uLnTx/>
                <a:uFillTx/>
                <a:latin typeface="Arial"/>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n>
                  <a:noFill/>
                </a:ln>
                <a:solidFill>
                  <a:srgbClr val="191919"/>
                </a:solidFill>
                <a:effectLst/>
                <a:uLnTx/>
                <a:uFillTx/>
                <a:latin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vl5pPr>
            <a:lvl6pPr>
              <a:defRPr sz="1600"/>
            </a:lvl6pPr>
            <a:lvl7pPr>
              <a:defRPr sz="1600"/>
            </a:lvl7pPr>
            <a:lvl8pPr>
              <a:defRPr sz="1600"/>
            </a:lvl8pPr>
            <a:lvl9pPr>
              <a:defRPr sz="16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en-US" noProof="0" dirty="0"/>
          </a:p>
        </p:txBody>
      </p:sp>
      <p:sp>
        <p:nvSpPr>
          <p:cNvPr id="14" name="ClipArt Placeholder 13"/>
          <p:cNvSpPr>
            <a:spLocks noGrp="1"/>
          </p:cNvSpPr>
          <p:nvPr>
            <p:ph type="clipArt" sz="quarter" idx="13"/>
          </p:nvPr>
        </p:nvSpPr>
        <p:spPr>
          <a:xfrm>
            <a:off x="457200" y="1458093"/>
            <a:ext cx="3846513" cy="4668070"/>
          </a:xfrm>
        </p:spPr>
        <p:txBody>
          <a:bodyPr rtlCol="0" anchor="ctr">
            <a:normAutofit/>
          </a:bodyPr>
          <a:lstStyle>
            <a:lvl1pPr marL="0" indent="0" algn="ctr">
              <a:buNone/>
              <a:defRPr i="1">
                <a:solidFill>
                  <a:schemeClr val="tx1">
                    <a:lumMod val="75000"/>
                    <a:lumOff val="25000"/>
                  </a:schemeClr>
                </a:solidFill>
                <a:latin typeface="Arial"/>
                <a:cs typeface="Arial"/>
              </a:defRPr>
            </a:lvl1pPr>
          </a:lstStyle>
          <a:p>
            <a:pPr lvl="0"/>
            <a:r>
              <a:rPr lang="ja-JP" altLang="en-US" noProof="0" smtClean="0"/>
              <a:t>アイコンをクリックしてクリップアートを追加</a:t>
            </a:r>
            <a:endParaRPr lang="en-US" noProof="0" dirty="0"/>
          </a:p>
        </p:txBody>
      </p:sp>
      <p:sp>
        <p:nvSpPr>
          <p:cNvPr id="6" name="Footer Placeholder 4"/>
          <p:cNvSpPr>
            <a:spLocks noGrp="1"/>
          </p:cNvSpPr>
          <p:nvPr>
            <p:ph type="ftr" sz="quarter" idx="14"/>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7" name="Date Placeholder 3"/>
          <p:cNvSpPr>
            <a:spLocks noGrp="1"/>
          </p:cNvSpPr>
          <p:nvPr>
            <p:ph type="dt" sz="half" idx="15"/>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10" name="Slide Number Placeholder 5"/>
          <p:cNvSpPr>
            <a:spLocks noGrp="1"/>
          </p:cNvSpPr>
          <p:nvPr>
            <p:ph type="sldNum" sz="quarter" idx="16"/>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A995AA23-899F-479E-8913-6E9CD123507C}" type="slidenum">
              <a:rPr lang="en-US"/>
              <a:pPr>
                <a:defRPr/>
              </a:pPr>
              <a:t>&lt;#&gt;</a:t>
            </a:fld>
            <a:endParaRPr lang="en-US" dirty="0"/>
          </a:p>
        </p:txBody>
      </p:sp>
    </p:spTree>
  </p:cSld>
  <p:clrMapOvr>
    <a:masterClrMapping/>
  </p:clrMapOvr>
  <p:transition advTm="3000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2"/>
          <p:cNvSpPr/>
          <p:nvPr/>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sp>
        <p:nvSpPr>
          <p:cNvPr id="3" name="Rectangle 17"/>
          <p:cNvSpPr>
            <a:spLocks noChangeArrowheads="1"/>
          </p:cNvSpPr>
          <p:nvPr/>
        </p:nvSpPr>
        <p:spPr bwMode="auto">
          <a:xfrm>
            <a:off x="1358900" y="6618288"/>
            <a:ext cx="2503488" cy="215900"/>
          </a:xfrm>
          <a:prstGeom prst="rect">
            <a:avLst/>
          </a:prstGeom>
          <a:noFill/>
          <a:ln>
            <a:noFill/>
          </a:ln>
          <a:extLst>
            <a:ext uri="{909E8E84-426E-40dd-AFC4-6F175D3DCCD1}"/>
            <a:ext uri="{91240B29-F687-4f45-9708-019B960494DF}"/>
          </a:extLst>
        </p:spPr>
        <p:txBody>
          <a:bodyPr anchor="ctr">
            <a:spAutoFit/>
          </a:bodyPr>
          <a:lstStyle/>
          <a:p>
            <a:pPr defTabSz="457200">
              <a:defRPr/>
            </a:pPr>
            <a:r>
              <a:rPr kumimoji="0" lang="en-US" altLang="ja-JP" sz="800">
                <a:solidFill>
                  <a:srgbClr val="8C8C8C"/>
                </a:solidFill>
                <a:latin typeface="+mn-lt"/>
                <a:ea typeface="+mn-ea"/>
                <a:cs typeface="Arial" charset="0"/>
              </a:rPr>
              <a:t>©2012 DataDirect Networks.  All Rights Reserved</a:t>
            </a:r>
            <a:r>
              <a:rPr kumimoji="0" lang="en-US" altLang="ja-JP" sz="800">
                <a:solidFill>
                  <a:srgbClr val="525252"/>
                </a:solidFill>
                <a:latin typeface="+mn-lt"/>
                <a:ea typeface="+mn-ea"/>
                <a:cs typeface="Arial" charset="0"/>
              </a:rPr>
              <a:t>.</a:t>
            </a:r>
          </a:p>
        </p:txBody>
      </p:sp>
      <p:sp>
        <p:nvSpPr>
          <p:cNvPr id="4" name="Slide Number Placeholder 5"/>
          <p:cNvSpPr txBox="1">
            <a:spLocks/>
          </p:cNvSpPr>
          <p:nvPr/>
        </p:nvSpPr>
        <p:spPr>
          <a:xfrm>
            <a:off x="371475" y="6643688"/>
            <a:ext cx="438150" cy="166687"/>
          </a:xfrm>
          <a:prstGeom prst="rect">
            <a:avLst/>
          </a:prstGeom>
        </p:spPr>
        <p:txBody>
          <a:bodyPr anchor="ctr"/>
          <a:lstStyle>
            <a:defPPr>
              <a:defRPr lang="en-US"/>
            </a:defPPr>
            <a:lvl1pPr marL="0" algn="l" defTabSz="457200" rtl="0" eaLnBrk="1" latinLnBrk="0" hangingPunct="1">
              <a:defRPr sz="800" kern="1200">
                <a:solidFill>
                  <a:schemeClr val="tx1">
                    <a:lumMod val="75000"/>
                    <a:lumOff val="2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5B650FB5-B180-4383-8F2F-953F6FC7C004}" type="slidenum">
              <a:rPr kumimoji="0" lang="en-US" smtClean="0">
                <a:solidFill>
                  <a:srgbClr val="191919">
                    <a:lumMod val="75000"/>
                    <a:lumOff val="25000"/>
                  </a:srgbClr>
                </a:solidFill>
              </a:rPr>
              <a:pPr>
                <a:defRPr/>
              </a:pPr>
              <a:t>&lt;#&gt;</a:t>
            </a:fld>
            <a:endParaRPr kumimoji="0" lang="en-US" dirty="0">
              <a:solidFill>
                <a:srgbClr val="191919">
                  <a:lumMod val="75000"/>
                  <a:lumOff val="25000"/>
                </a:srgbClr>
              </a:solidFill>
            </a:endParaRPr>
          </a:p>
        </p:txBody>
      </p:sp>
      <p:sp>
        <p:nvSpPr>
          <p:cNvPr id="5" name="TextBox 21"/>
          <p:cNvSpPr txBox="1">
            <a:spLocks noChangeArrowheads="1"/>
          </p:cNvSpPr>
          <p:nvPr/>
        </p:nvSpPr>
        <p:spPr bwMode="auto">
          <a:xfrm>
            <a:off x="7845425" y="6527800"/>
            <a:ext cx="1141413" cy="369888"/>
          </a:xfrm>
          <a:prstGeom prst="rect">
            <a:avLst/>
          </a:prstGeom>
          <a:noFill/>
          <a:ln>
            <a:noFill/>
          </a:ln>
          <a:extLst>
            <a:ext uri="{909E8E84-426E-40dd-AFC4-6F175D3DCCD1}"/>
            <a:ext uri="{91240B29-F687-4f45-9708-019B960494DF}"/>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defTabSz="457200" eaLnBrk="1" hangingPunct="1">
              <a:defRPr/>
            </a:pPr>
            <a:r>
              <a:rPr kumimoji="0" lang="en-US" sz="1800" smtClean="0">
                <a:solidFill>
                  <a:srgbClr val="A7211C"/>
                </a:solidFill>
                <a:latin typeface="Myriad Pro" charset="0"/>
                <a:cs typeface="Myriad Pro" charset="0"/>
              </a:rPr>
              <a:t>ddn</a:t>
            </a:r>
            <a:r>
              <a:rPr kumimoji="0" lang="en-US" sz="1800" smtClean="0">
                <a:solidFill>
                  <a:srgbClr val="191919"/>
                </a:solidFill>
                <a:latin typeface="Myriad Pro" charset="0"/>
                <a:cs typeface="Myriad Pro" charset="0"/>
              </a:rPr>
              <a:t>.com</a:t>
            </a:r>
          </a:p>
        </p:txBody>
      </p:sp>
      <p:sp>
        <p:nvSpPr>
          <p:cNvPr id="6" name="Slide Number Placeholder 3"/>
          <p:cNvSpPr>
            <a:spLocks noGrp="1"/>
          </p:cNvSpPr>
          <p:nvPr>
            <p:ph type="sldNum" sz="quarter" idx="10"/>
          </p:nvPr>
        </p:nvSpPr>
        <p:spPr>
          <a:xfrm>
            <a:off x="371475" y="6548438"/>
            <a:ext cx="438150" cy="200025"/>
          </a:xfrm>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58CD6D3A-73DD-46C3-B9D5-B69C7A8B8C21}" type="slidenum">
              <a:rPr lang="en-US"/>
              <a:pPr>
                <a:defRPr/>
              </a:pPr>
              <a:t>&lt;#&gt;</a:t>
            </a:fld>
            <a:endParaRPr lang="en-US"/>
          </a:p>
        </p:txBody>
      </p:sp>
      <p:sp>
        <p:nvSpPr>
          <p:cNvPr id="7" name="Footer Placeholder 4"/>
          <p:cNvSpPr>
            <a:spLocks noGrp="1"/>
          </p:cNvSpPr>
          <p:nvPr>
            <p:ph type="ftr" sz="quarter" idx="11"/>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8" name="Date Placeholder 3"/>
          <p:cNvSpPr>
            <a:spLocks noGrp="1"/>
          </p:cNvSpPr>
          <p:nvPr>
            <p:ph type="dt" sz="half" idx="12"/>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Tree>
  </p:cSld>
  <p:clrMapOvr>
    <a:masterClrMapping/>
  </p:clrMapOvr>
  <p:transition advTm="30000">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sp>
        <p:nvSpPr>
          <p:cNvPr id="4" name="Picture 17" descr="DDN logo 6 Inches.jpg"/>
          <p:cNvSpPr>
            <a:spLocks noChangeAspect="1"/>
          </p:cNvSpPr>
          <p:nvPr/>
        </p:nvSpPr>
        <p:spPr bwMode="auto">
          <a:xfrm>
            <a:off x="160338" y="1955800"/>
            <a:ext cx="4737100" cy="1125538"/>
          </a:xfrm>
          <a:prstGeom prst="rect">
            <a:avLst/>
          </a:prstGeom>
          <a:noFill/>
          <a:ln w="9525">
            <a:noFill/>
            <a:miter lim="800000"/>
            <a:headEnd/>
            <a:tailEnd/>
          </a:ln>
        </p:spPr>
        <p:txBody>
          <a:bodyPr/>
          <a:lstStyle/>
          <a:p>
            <a:endParaRPr lang="ja-JP" altLang="en-US"/>
          </a:p>
        </p:txBody>
      </p:sp>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8" name="TextBox 22"/>
          <p:cNvSpPr txBox="1">
            <a:spLocks noChangeArrowheads="1"/>
          </p:cNvSpPr>
          <p:nvPr/>
        </p:nvSpPr>
        <p:spPr bwMode="auto">
          <a:xfrm>
            <a:off x="0" y="6240463"/>
            <a:ext cx="9144000" cy="338137"/>
          </a:xfrm>
          <a:prstGeom prst="rect">
            <a:avLst/>
          </a:prstGeom>
          <a:noFill/>
          <a:ln>
            <a:noFill/>
          </a:ln>
          <a:extLst>
            <a:ext uri="{909E8E84-426E-40dd-AFC4-6F175D3DCCD1}"/>
            <a:ext uri="{91240B29-F687-4f45-9708-019B960494DF}"/>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r>
              <a:rPr kumimoji="0" lang="en-US" sz="800" smtClean="0">
                <a:solidFill>
                  <a:srgbClr val="A6A6A6"/>
                </a:solidFill>
              </a:rPr>
              <a:t>DataDirect Networks, Information in Motion, Silicon Storage Appliance, S2A, Storage Fusion Architecture, SFA, Storage Fusion Fabric, Web Object Scaler, WOS, EXAScaler, GRIDScaler, xSTREAMScaler, NAS Scaler, ReAct, ObjectAssure, In-Storage Processing and SATAssure are all trademarks of DataDirect Networks.  Any unauthorized use is prohibited.</a:t>
            </a:r>
          </a:p>
        </p:txBody>
      </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9"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10" name="Date Placeholder 3"/>
          <p:cNvSpPr>
            <a:spLocks noGrp="1"/>
          </p:cNvSpPr>
          <p:nvPr>
            <p:ph type="dt" sz="half" idx="11"/>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11" name="Slide Number Placeholder 5"/>
          <p:cNvSpPr>
            <a:spLocks noGrp="1"/>
          </p:cNvSpPr>
          <p:nvPr>
            <p:ph type="sldNum" sz="quarter" idx="12"/>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3ADE6328-8ECD-43DB-95DE-0526C37C3A60}" type="slidenum">
              <a:rPr lang="en-US"/>
              <a:pPr>
                <a:defRPr/>
              </a:pPr>
              <a:t>&lt;#&gt;</a:t>
            </a:fld>
            <a:endParaRPr lang="en-US" dirty="0"/>
          </a:p>
        </p:txBody>
      </p:sp>
    </p:spTree>
  </p:cSld>
  <p:clrMapOvr>
    <a:masterClrMapping/>
  </p:clrMapOvr>
  <p:transition advTm="30000">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4"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5"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0D823BA5-DBF5-4C57-AC41-0A2776EB2EE1}" type="slidenum">
              <a:rPr lang="en-US"/>
              <a:pPr>
                <a:defRPr/>
              </a:pPr>
              <a:t>&lt;#&gt;</a:t>
            </a:fld>
            <a:endParaRPr lang="en-US" dirty="0"/>
          </a:p>
        </p:txBody>
      </p:sp>
    </p:spTree>
  </p:cSld>
  <p:clrMapOvr>
    <a:masterClrMapping/>
  </p:clrMapOvr>
  <p:transition advTm="30000">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sp>
        <p:nvSpPr>
          <p:cNvPr id="4" name="Picture 17" descr="DDN logo 6 Inches.jpg"/>
          <p:cNvSpPr>
            <a:spLocks noChangeAspect="1"/>
          </p:cNvSpPr>
          <p:nvPr/>
        </p:nvSpPr>
        <p:spPr bwMode="auto">
          <a:xfrm>
            <a:off x="160338" y="1955800"/>
            <a:ext cx="4737100" cy="1125538"/>
          </a:xfrm>
          <a:prstGeom prst="rect">
            <a:avLst/>
          </a:prstGeom>
          <a:noFill/>
          <a:ln w="9525">
            <a:noFill/>
            <a:miter lim="800000"/>
            <a:headEnd/>
            <a:tailEnd/>
          </a:ln>
        </p:spPr>
        <p:txBody>
          <a:bodyPr/>
          <a:lstStyle/>
          <a:p>
            <a:endParaRPr lang="ja-JP" altLang="en-US"/>
          </a:p>
        </p:txBody>
      </p:sp>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grpSp>
        <p:nvGrpSpPr>
          <p:cNvPr id="8" name="Group 22"/>
          <p:cNvGrpSpPr>
            <a:grpSpLocks/>
          </p:cNvGrpSpPr>
          <p:nvPr/>
        </p:nvGrpSpPr>
        <p:grpSpPr bwMode="auto">
          <a:xfrm>
            <a:off x="5757863" y="1282700"/>
            <a:ext cx="3394075" cy="4946650"/>
            <a:chOff x="5187284" y="710149"/>
            <a:chExt cx="3846223" cy="5604137"/>
          </a:xfrm>
        </p:grpSpPr>
        <p:pic>
          <p:nvPicPr>
            <p:cNvPr id="9" name="Picture 23" descr="SFA12K_8460.jpg"/>
            <p:cNvPicPr>
              <a:picLocks noChangeAspect="1"/>
            </p:cNvPicPr>
            <p:nvPr/>
          </p:nvPicPr>
          <p:blipFill>
            <a:blip r:embed="rId2"/>
            <a:srcRect/>
            <a:stretch>
              <a:fillRect/>
            </a:stretch>
          </p:blipFill>
          <p:spPr bwMode="auto">
            <a:xfrm>
              <a:off x="5187284" y="814925"/>
              <a:ext cx="2417359" cy="5272262"/>
            </a:xfrm>
            <a:prstGeom prst="rect">
              <a:avLst/>
            </a:prstGeom>
            <a:noFill/>
            <a:ln w="9525">
              <a:noFill/>
              <a:miter lim="800000"/>
              <a:headEnd/>
              <a:tailEnd/>
            </a:ln>
          </p:spPr>
        </p:pic>
        <p:sp>
          <p:nvSpPr>
            <p:cNvPr id="10" name="Picture 24" descr="SFA12K_8460.jpg"/>
            <p:cNvSpPr>
              <a:spLocks noChangeAspect="1"/>
            </p:cNvSpPr>
            <p:nvPr/>
          </p:nvSpPr>
          <p:spPr bwMode="auto">
            <a:xfrm>
              <a:off x="6463981" y="710149"/>
              <a:ext cx="2569526" cy="5604137"/>
            </a:xfrm>
            <a:prstGeom prst="rect">
              <a:avLst/>
            </a:prstGeom>
            <a:noFill/>
            <a:ln w="9525">
              <a:noFill/>
              <a:miter lim="800000"/>
              <a:headEnd/>
              <a:tailEnd/>
            </a:ln>
          </p:spPr>
          <p:txBody>
            <a:bodyPr/>
            <a:lstStyle/>
            <a:p>
              <a:endParaRPr lang="ja-JP" altLang="en-US"/>
            </a:p>
          </p:txBody>
        </p:sp>
      </p:gr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11" name="Date Placeholder 3"/>
          <p:cNvSpPr>
            <a:spLocks noGrp="1"/>
          </p:cNvSpPr>
          <p:nvPr>
            <p:ph type="dt" sz="half" idx="10"/>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12" name="Slide Number Placeholder 5"/>
          <p:cNvSpPr>
            <a:spLocks noGrp="1"/>
          </p:cNvSpPr>
          <p:nvPr>
            <p:ph type="sldNum" sz="quarter" idx="11"/>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89360D98-ED08-46AE-9584-837DCF88088F}" type="slidenum">
              <a:rPr lang="en-US"/>
              <a:pPr>
                <a:defRPr/>
              </a:pPr>
              <a:t>&lt;#&gt;</a:t>
            </a:fld>
            <a:endParaRPr lang="en-US" dirty="0"/>
          </a:p>
        </p:txBody>
      </p:sp>
    </p:spTree>
  </p:cSld>
  <p:clrMapOvr>
    <a:masterClrMapping/>
  </p:clrMapOvr>
  <p:transition advTm="30000">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sp>
        <p:nvSpPr>
          <p:cNvPr id="4" name="Picture 17" descr="DDN logo 6 Inches.jpg"/>
          <p:cNvSpPr>
            <a:spLocks noChangeAspect="1"/>
          </p:cNvSpPr>
          <p:nvPr/>
        </p:nvSpPr>
        <p:spPr bwMode="auto">
          <a:xfrm>
            <a:off x="160338" y="1955800"/>
            <a:ext cx="4737100" cy="1125538"/>
          </a:xfrm>
          <a:prstGeom prst="rect">
            <a:avLst/>
          </a:prstGeom>
          <a:noFill/>
          <a:ln w="9525">
            <a:noFill/>
            <a:miter lim="800000"/>
            <a:headEnd/>
            <a:tailEnd/>
          </a:ln>
        </p:spPr>
        <p:txBody>
          <a:bodyPr/>
          <a:lstStyle/>
          <a:p>
            <a:endParaRPr lang="ja-JP" altLang="en-US"/>
          </a:p>
        </p:txBody>
      </p:sp>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8" name="Date Placeholder 3"/>
          <p:cNvSpPr>
            <a:spLocks noGrp="1"/>
          </p:cNvSpPr>
          <p:nvPr>
            <p:ph type="dt" sz="half" idx="10"/>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9" name="Slide Number Placeholder 5"/>
          <p:cNvSpPr>
            <a:spLocks noGrp="1"/>
          </p:cNvSpPr>
          <p:nvPr>
            <p:ph type="sldNum" sz="quarter" idx="11"/>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DF3858CA-3805-4B2D-B05A-C231CAD56792}" type="slidenum">
              <a:rPr lang="en-US"/>
              <a:pPr>
                <a:defRPr/>
              </a:pPr>
              <a:t>&lt;#&gt;</a:t>
            </a:fld>
            <a:endParaRPr lang="en-US" dirty="0"/>
          </a:p>
        </p:txBody>
      </p:sp>
    </p:spTree>
  </p:cSld>
  <p:clrMapOvr>
    <a:masterClrMapping/>
  </p:clrMapOvr>
  <p:transition advTm="30000">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sp>
        <p:nvSpPr>
          <p:cNvPr id="4" name="Picture 17" descr="DDN logo 6 Inches.jpg"/>
          <p:cNvSpPr>
            <a:spLocks noChangeAspect="1"/>
          </p:cNvSpPr>
          <p:nvPr/>
        </p:nvSpPr>
        <p:spPr bwMode="auto">
          <a:xfrm>
            <a:off x="160338" y="1955800"/>
            <a:ext cx="4737100" cy="1125538"/>
          </a:xfrm>
          <a:prstGeom prst="rect">
            <a:avLst/>
          </a:prstGeom>
          <a:noFill/>
          <a:ln w="9525">
            <a:noFill/>
            <a:miter lim="800000"/>
            <a:headEnd/>
            <a:tailEnd/>
          </a:ln>
        </p:spPr>
        <p:txBody>
          <a:bodyPr/>
          <a:lstStyle/>
          <a:p>
            <a:endParaRPr lang="ja-JP" altLang="en-US"/>
          </a:p>
        </p:txBody>
      </p:sp>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8" name="TextBox 21"/>
          <p:cNvSpPr txBox="1">
            <a:spLocks noChangeArrowheads="1"/>
          </p:cNvSpPr>
          <p:nvPr/>
        </p:nvSpPr>
        <p:spPr bwMode="auto">
          <a:xfrm>
            <a:off x="0" y="5383213"/>
            <a:ext cx="9144000" cy="338137"/>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defRPr/>
            </a:pPr>
            <a:r>
              <a:rPr kumimoji="0" lang="en-US" sz="800">
                <a:solidFill>
                  <a:srgbClr val="A20101"/>
                </a:solidFill>
              </a:rPr>
              <a:t>DataDirect Networks, Information in Motion, Silicon Storage Appliance, S2A, Storage Fusion Architecture, SFA, Storage Fusion Fabric, Web Object Scaler, WOS, EXAScaler, GRIDScaler, xSTREAMScaler, NAS Scaler, ReAct, ObjectAssure, In-Storage Processing and SATAssure are all trademarks of DataDirect Networks.  Any unauthorized use is prohibited.</a:t>
            </a:r>
          </a:p>
        </p:txBody>
      </p:sp>
      <p:sp>
        <p:nvSpPr>
          <p:cNvPr id="6" name="Title 5"/>
          <p:cNvSpPr>
            <a:spLocks noGrp="1"/>
          </p:cNvSpPr>
          <p:nvPr>
            <p:ph type="title"/>
          </p:nvPr>
        </p:nvSpPr>
        <p:spPr>
          <a:xfrm>
            <a:off x="288917" y="4060827"/>
            <a:ext cx="5553084" cy="1039485"/>
          </a:xfrm>
        </p:spPr>
        <p:txBody>
          <a:bodyPr/>
          <a:lstStyle>
            <a:lvl1pPr>
              <a:defRPr baseline="0">
                <a:solidFill>
                  <a:srgbClr val="FFFFFF"/>
                </a:solidFill>
              </a:defRPr>
            </a:lvl1pPr>
          </a:lstStyle>
          <a:p>
            <a:r>
              <a:rPr lang="ja-JP" altLang="en-US" smtClean="0"/>
              <a:t>マスター タイトルの書式設定</a:t>
            </a:r>
            <a:endParaRPr lang="en-US" dirty="0"/>
          </a:p>
        </p:txBody>
      </p:sp>
      <p:sp>
        <p:nvSpPr>
          <p:cNvPr id="9"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10" name="Date Placeholder 3"/>
          <p:cNvSpPr>
            <a:spLocks noGrp="1"/>
          </p:cNvSpPr>
          <p:nvPr>
            <p:ph type="dt" sz="half" idx="11"/>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11" name="Slide Number Placeholder 5"/>
          <p:cNvSpPr>
            <a:spLocks noGrp="1"/>
          </p:cNvSpPr>
          <p:nvPr>
            <p:ph type="sldNum" sz="quarter" idx="12"/>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B7AF04F7-88A0-440F-9718-C3E14447E275}" type="slidenum">
              <a:rPr lang="en-US"/>
              <a:pPr>
                <a:defRPr/>
              </a:pPr>
              <a:t>&lt;#&gt;</a:t>
            </a:fld>
            <a:endParaRPr lang="en-US" dirty="0"/>
          </a:p>
        </p:txBody>
      </p:sp>
    </p:spTree>
  </p:cSld>
  <p:clrMapOvr>
    <a:masterClrMapping/>
  </p:clrMapOvr>
  <p:transition advTm="30000">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スライド番号プレースホルダー 5"/>
          <p:cNvSpPr>
            <a:spLocks noGrp="1"/>
          </p:cNvSpPr>
          <p:nvPr>
            <p:ph type="sldNum" sz="quarter" idx="10"/>
          </p:nvPr>
        </p:nvSpPr>
        <p:spPr/>
        <p:txBody>
          <a:bodyPr/>
          <a:lstStyle>
            <a:lvl1pPr>
              <a:defRPr/>
            </a:lvl1pPr>
          </a:lstStyle>
          <a:p>
            <a:pPr>
              <a:defRPr/>
            </a:pPr>
            <a:fld id="{5A9F43BA-4543-4EBB-B169-519F113D3375}" type="slidenum">
              <a:rPr lang="ja-JP" altLang="en-US"/>
              <a:pPr>
                <a:defRPr/>
              </a:pPr>
              <a:t>&lt;#&gt;</a:t>
            </a:fld>
            <a:endParaRPr lang="ja-JP" altLang="en-US"/>
          </a:p>
        </p:txBody>
      </p:sp>
    </p:spTree>
  </p:cSld>
  <p:clrMapOvr>
    <a:masterClrMapping/>
  </p:clrMapOvr>
  <p:transition advTm="3000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68D2F636-8FDF-4910-A6C8-11C166DF1511}"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C881552C-02D8-4A34-80A1-1ADD85712208}" type="slidenum">
              <a:rPr lang="ja-JP" altLang="en-US"/>
              <a:pPr>
                <a:defRPr/>
              </a:pPr>
              <a:t>&lt;#&gt;</a:t>
            </a:fld>
            <a:endParaRPr lang="ja-JP" altLang="en-US"/>
          </a:p>
        </p:txBody>
      </p:sp>
    </p:spTree>
  </p:cSld>
  <p:clrMapOvr>
    <a:masterClrMapping/>
  </p:clrMapOvr>
  <p:transition advTm="30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A117AA72-2496-4333-B54A-0F4DB0803F7B}"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CD5F91A5-BBEF-461E-8B14-06B81D361C30}" type="slidenum">
              <a:rPr lang="ja-JP" altLang="en-US"/>
              <a:pPr>
                <a:defRPr/>
              </a:pPr>
              <a:t>&lt;#&gt;</a:t>
            </a:fld>
            <a:endParaRPr lang="ja-JP" altLang="en-US"/>
          </a:p>
        </p:txBody>
      </p:sp>
    </p:spTree>
  </p:cSld>
  <p:clrMapOvr>
    <a:masterClrMapping/>
  </p:clrMapOvr>
  <p:transition advTm="3000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F9F7241-FC7C-4C15-85B4-3EEBBA83F027}"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078D32EB-1C75-4C70-8481-87D7F08A7E2E}" type="slidenum">
              <a:rPr lang="ja-JP" altLang="en-US"/>
              <a:pPr>
                <a:defRPr/>
              </a:pPr>
              <a:t>&lt;#&gt;</a:t>
            </a:fld>
            <a:endParaRPr lang="ja-JP" altLang="en-US"/>
          </a:p>
        </p:txBody>
      </p:sp>
    </p:spTree>
  </p:cSld>
  <p:clrMapOvr>
    <a:masterClrMapping/>
  </p:clrMapOvr>
  <p:transition advTm="3000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33FE59F7-647B-47BF-89FF-3B1569ACEBD8}"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563432B1-4B53-4148-BEFD-B089D34B6D85}" type="slidenum">
              <a:rPr lang="ja-JP" altLang="en-US"/>
              <a:pPr>
                <a:defRPr/>
              </a:pPr>
              <a:t>&lt;#&gt;</a:t>
            </a:fld>
            <a:endParaRPr lang="ja-JP" altLang="en-US"/>
          </a:p>
        </p:txBody>
      </p:sp>
    </p:spTree>
  </p:cSld>
  <p:clrMapOvr>
    <a:masterClrMapping/>
  </p:clrMapOvr>
  <p:transition advTm="3000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A43F4ABC-624B-40DE-9C9C-4FE21D9B1DA7}"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1FFBC1FC-D4E3-4790-97B8-73D960EB0306}" type="slidenum">
              <a:rPr lang="ja-JP" altLang="en-US"/>
              <a:pPr>
                <a:defRPr/>
              </a:pPr>
              <a:t>&lt;#&gt;</a:t>
            </a:fld>
            <a:endParaRPr lang="ja-JP" altLang="en-US"/>
          </a:p>
        </p:txBody>
      </p:sp>
    </p:spTree>
  </p:cSld>
  <p:clrMapOvr>
    <a:masterClrMapping/>
  </p:clrMapOvr>
  <p:transition advTm="3000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0DD7087C-EE74-4C93-B448-561CB9C62E29}" type="datetimeFigureOut">
              <a:rPr lang="ja-JP" altLang="en-US"/>
              <a:pPr>
                <a:defRPr/>
              </a:pPr>
              <a:t>2012/5/10</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7B906091-1B3C-459D-BF2C-77B9BE247FA2}" type="slidenum">
              <a:rPr lang="ja-JP" altLang="en-US"/>
              <a:pPr>
                <a:defRPr/>
              </a:pPr>
              <a:t>&lt;#&gt;</a:t>
            </a:fld>
            <a:endParaRPr lang="ja-JP" altLang="en-US"/>
          </a:p>
        </p:txBody>
      </p:sp>
    </p:spTree>
  </p:cSld>
  <p:clrMapOvr>
    <a:masterClrMapping/>
  </p:clrMapOvr>
  <p:transition advTm="3000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5DB22FAA-FE2C-4048-A5FB-BEF350A4AA1A}" type="datetimeFigureOut">
              <a:rPr lang="ja-JP" altLang="en-US"/>
              <a:pPr>
                <a:defRPr/>
              </a:pPr>
              <a:t>2012/5/10</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83940069-B62B-46F4-8493-85FB34DC0A89}" type="slidenum">
              <a:rPr lang="ja-JP" altLang="en-US"/>
              <a:pPr>
                <a:defRPr/>
              </a:pPr>
              <a:t>&lt;#&gt;</a:t>
            </a:fld>
            <a:endParaRPr lang="ja-JP" altLang="en-US"/>
          </a:p>
        </p:txBody>
      </p:sp>
    </p:spTree>
  </p:cSld>
  <p:clrMapOvr>
    <a:masterClrMapping/>
  </p:clrMapOvr>
  <p:transition advTm="3000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0DB50E8E-B8CB-48D8-920B-BD5E8582C78D}" type="datetimeFigureOut">
              <a:rPr lang="ja-JP" altLang="en-US"/>
              <a:pPr>
                <a:defRPr/>
              </a:pPr>
              <a:t>2012/5/10</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FFB1869E-4FA7-4857-9B63-8FD3EB053CC8}" type="slidenum">
              <a:rPr lang="ja-JP" altLang="en-US"/>
              <a:pPr>
                <a:defRPr/>
              </a:pPr>
              <a:t>&lt;#&gt;</a:t>
            </a:fld>
            <a:endParaRPr lang="ja-JP" altLang="en-US"/>
          </a:p>
        </p:txBody>
      </p:sp>
    </p:spTree>
  </p:cSld>
  <p:clrMapOvr>
    <a:masterClrMapping/>
  </p:clrMapOvr>
  <p:transition advTm="3000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05A71491-9511-4929-AD61-793EC8FA709B}"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473F6942-D858-4C4F-B9C9-80020E081772}" type="slidenum">
              <a:rPr lang="ja-JP" altLang="en-US"/>
              <a:pPr>
                <a:defRPr/>
              </a:pPr>
              <a:t>&lt;#&gt;</a:t>
            </a:fld>
            <a:endParaRPr lang="ja-JP" altLang="en-US"/>
          </a:p>
        </p:txBody>
      </p:sp>
    </p:spTree>
  </p:cSld>
  <p:clrMapOvr>
    <a:masterClrMapping/>
  </p:clrMapOvr>
  <p:transition advTm="3000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3E2D0A80-A5F5-463A-9518-C36D1586A0B7}"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DCCF4EE2-C243-4C36-9377-ECC52AB241FA}" type="slidenum">
              <a:rPr lang="ja-JP" altLang="en-US"/>
              <a:pPr>
                <a:defRPr/>
              </a:pPr>
              <a:t>&lt;#&gt;</a:t>
            </a:fld>
            <a:endParaRPr lang="ja-JP" altLang="en-US"/>
          </a:p>
        </p:txBody>
      </p:sp>
    </p:spTree>
  </p:cSld>
  <p:clrMapOvr>
    <a:masterClrMapping/>
  </p:clrMapOvr>
  <p:transition advTm="3000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DEADD687-2661-46D4-94B0-82F37AA0FDDA}"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C3CE09B8-E48E-43BE-B734-6A6BACCE3D63}" type="slidenum">
              <a:rPr lang="ja-JP" altLang="en-US"/>
              <a:pPr>
                <a:defRPr/>
              </a:pPr>
              <a:t>&lt;#&gt;</a:t>
            </a:fld>
            <a:endParaRPr lang="ja-JP" altLang="en-US"/>
          </a:p>
        </p:txBody>
      </p:sp>
    </p:spTree>
  </p:cSld>
  <p:clrMapOvr>
    <a:masterClrMapping/>
  </p:clrMapOvr>
  <p:transition advTm="3000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91168A2F-2CFB-44D4-8368-FDE73C87E5CD}"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D2E523FA-2ACE-4971-8FB0-92403E178CA0}" type="slidenum">
              <a:rPr lang="ja-JP" altLang="en-US"/>
              <a:pPr>
                <a:defRPr/>
              </a:pPr>
              <a:t>&lt;#&gt;</a:t>
            </a:fld>
            <a:endParaRPr lang="ja-JP" altLang="en-US"/>
          </a:p>
        </p:txBody>
      </p:sp>
    </p:spTree>
  </p:cSld>
  <p:clrMapOvr>
    <a:masterClrMapping/>
  </p:clrMapOvr>
  <p:transition advTm="30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228CB741-ADF3-4A72-986F-1CC34644F7D8}" type="datetimeFigureOut">
              <a:rPr lang="ja-JP" altLang="en-US"/>
              <a:pPr>
                <a:defRPr/>
              </a:pPr>
              <a:t>2012/5/10</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46E785E3-A702-444A-B53D-FC874E308B07}" type="slidenum">
              <a:rPr lang="ja-JP" altLang="en-US"/>
              <a:pPr>
                <a:defRPr/>
              </a:pPr>
              <a:t>&lt;#&gt;</a:t>
            </a:fld>
            <a:endParaRPr lang="ja-JP" altLang="en-US"/>
          </a:p>
        </p:txBody>
      </p:sp>
    </p:spTree>
  </p:cSld>
  <p:clrMapOvr>
    <a:masterClrMapping/>
  </p:clrMapOvr>
  <p:transition advTm="3000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Line 1037"/>
          <p:cNvSpPr>
            <a:spLocks noChangeShapeType="1"/>
          </p:cNvSpPr>
          <p:nvPr userDrawn="1"/>
        </p:nvSpPr>
        <p:spPr bwMode="auto">
          <a:xfrm>
            <a:off x="0" y="6746875"/>
            <a:ext cx="9144000" cy="0"/>
          </a:xfrm>
          <a:prstGeom prst="line">
            <a:avLst/>
          </a:prstGeom>
          <a:noFill/>
          <a:ln w="73025" cmpd="thinThick">
            <a:solidFill>
              <a:schemeClr val="tx1"/>
            </a:solidFill>
            <a:round/>
            <a:headEnd/>
            <a:tailEnd/>
          </a:ln>
          <a:effectLst/>
          <a:extLst>
            <a:ext uri="{909E8E84-426E-40DD-AFC4-6F175D3DCCD1}"/>
            <a:ext uri="{AF507438-7753-43E0-B8FC-AC1667EBCBE1}"/>
          </a:extLst>
        </p:spPr>
        <p:txBody>
          <a:bodyPr rot="10800000" vert="eaVert" wrap="none" anchor="ctr"/>
          <a:lstStyle/>
          <a:p>
            <a:pPr fontAlgn="auto">
              <a:spcBef>
                <a:spcPts val="0"/>
              </a:spcBef>
              <a:spcAft>
                <a:spcPts val="0"/>
              </a:spcAft>
              <a:defRPr/>
            </a:pPr>
            <a:endParaRPr lang="ja-JP" altLang="en-US">
              <a:solidFill>
                <a:prstClr val="black"/>
              </a:solidFill>
              <a:latin typeface="+mn-lt"/>
              <a:ea typeface="+mn-ea"/>
            </a:endParaRPr>
          </a:p>
        </p:txBody>
      </p:sp>
      <p:grpSp>
        <p:nvGrpSpPr>
          <p:cNvPr id="5" name="Group 1041"/>
          <p:cNvGrpSpPr>
            <a:grpSpLocks/>
          </p:cNvGrpSpPr>
          <p:nvPr userDrawn="1"/>
        </p:nvGrpSpPr>
        <p:grpSpPr bwMode="auto">
          <a:xfrm>
            <a:off x="6734175" y="6640513"/>
            <a:ext cx="2374900" cy="173037"/>
            <a:chOff x="4242" y="4183"/>
            <a:chExt cx="1496" cy="109"/>
          </a:xfrm>
        </p:grpSpPr>
        <p:sp>
          <p:nvSpPr>
            <p:cNvPr id="6" name="AutoShape 1042"/>
            <p:cNvSpPr>
              <a:spLocks noChangeArrowheads="1"/>
            </p:cNvSpPr>
            <p:nvPr userDrawn="1"/>
          </p:nvSpPr>
          <p:spPr bwMode="auto">
            <a:xfrm>
              <a:off x="4242" y="4201"/>
              <a:ext cx="1496" cy="91"/>
            </a:xfrm>
            <a:prstGeom prst="parallelogram">
              <a:avLst>
                <a:gd name="adj" fmla="val 191186"/>
              </a:avLst>
            </a:prstGeom>
            <a:solidFill>
              <a:schemeClr val="bg1"/>
            </a:solidFill>
            <a:ln>
              <a:noFill/>
            </a:ln>
            <a:effectLst/>
            <a:extLst>
              <a:ext uri="{91240B29-F687-4F45-9708-019B960494DF}"/>
              <a:ext uri="{AF507438-7753-43E0-B8FC-AC1667EBCBE1}"/>
            </a:extLst>
          </p:spPr>
          <p:txBody>
            <a:bodyPr rot="10800000" vert="eaVert" wrap="none" anchor="ctr"/>
            <a:lstStyle/>
            <a:p>
              <a:pPr fontAlgn="auto">
                <a:spcBef>
                  <a:spcPts val="0"/>
                </a:spcBef>
                <a:spcAft>
                  <a:spcPts val="0"/>
                </a:spcAft>
                <a:defRPr/>
              </a:pPr>
              <a:endParaRPr lang="ja-JP" altLang="en-US">
                <a:solidFill>
                  <a:prstClr val="black"/>
                </a:solidFill>
                <a:latin typeface="+mn-lt"/>
                <a:ea typeface="+mn-ea"/>
              </a:endParaRPr>
            </a:p>
          </p:txBody>
        </p:sp>
        <p:pic>
          <p:nvPicPr>
            <p:cNvPr id="7" name="Picture 1043"/>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4377" y="4183"/>
              <a:ext cx="1225" cy="109"/>
            </a:xfrm>
            <a:prstGeom prst="rect">
              <a:avLst/>
            </a:prstGeom>
            <a:noFill/>
            <a:ln w="9525">
              <a:noFill/>
              <a:miter lim="800000"/>
              <a:headEnd/>
              <a:tailEnd/>
            </a:ln>
          </p:spPr>
        </p:pic>
      </p:grpSp>
      <p:pic>
        <p:nvPicPr>
          <p:cNvPr id="8" name="Picture 10" descr="Tilera_logo_PMS361_plain_Med"/>
          <p:cNvPicPr>
            <a:picLocks noChangeAspect="1" noChangeArrowheads="1"/>
          </p:cNvPicPr>
          <p:nvPr userDrawn="1"/>
        </p:nvPicPr>
        <p:blipFill>
          <a:blip r:embed="rId3"/>
          <a:srcRect/>
          <a:stretch>
            <a:fillRect/>
          </a:stretch>
        </p:blipFill>
        <p:spPr bwMode="auto">
          <a:xfrm>
            <a:off x="7092950" y="30163"/>
            <a:ext cx="2022475" cy="327025"/>
          </a:xfrm>
          <a:prstGeom prst="rect">
            <a:avLst/>
          </a:prstGeom>
          <a:noFill/>
          <a:ln w="9525">
            <a:noFill/>
            <a:miter lim="800000"/>
            <a:headEnd/>
            <a:tailEnd/>
          </a:ln>
        </p:spPr>
      </p:pic>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ja-JP" altLang="en-US"/>
          </a:p>
        </p:txBody>
      </p:sp>
      <p:sp>
        <p:nvSpPr>
          <p:cNvPr id="9" name="日付プレースホルダー 3"/>
          <p:cNvSpPr>
            <a:spLocks noGrp="1"/>
          </p:cNvSpPr>
          <p:nvPr>
            <p:ph type="dt" sz="half" idx="10"/>
          </p:nvPr>
        </p:nvSpPr>
        <p:spPr/>
        <p:txBody>
          <a:bodyPr/>
          <a:lstStyle>
            <a:lvl1pPr>
              <a:defRPr/>
            </a:lvl1pPr>
          </a:lstStyle>
          <a:p>
            <a:pPr>
              <a:defRPr/>
            </a:pPr>
            <a:fld id="{0E3C4D9F-35A0-4217-AEF9-FFF2C3DC13A0}" type="datetimeFigureOut">
              <a:rPr lang="ja-JP" altLang="en-US"/>
              <a:pPr>
                <a:defRPr/>
              </a:pPr>
              <a:t>2012/5/10</a:t>
            </a:fld>
            <a:endParaRPr lang="ja-JP" altLang="en-US"/>
          </a:p>
        </p:txBody>
      </p:sp>
      <p:sp>
        <p:nvSpPr>
          <p:cNvPr id="10"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11" name="スライド番号プレースホルダー 5"/>
          <p:cNvSpPr>
            <a:spLocks noGrp="1"/>
          </p:cNvSpPr>
          <p:nvPr>
            <p:ph type="sldNum" sz="quarter" idx="12"/>
          </p:nvPr>
        </p:nvSpPr>
        <p:spPr/>
        <p:txBody>
          <a:bodyPr/>
          <a:lstStyle>
            <a:lvl1pPr>
              <a:defRPr/>
            </a:lvl1pPr>
          </a:lstStyle>
          <a:p>
            <a:pPr>
              <a:defRPr/>
            </a:pPr>
            <a:fld id="{5E12AB81-9D9B-4B11-9044-2D8EA89F563E}"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B65E93E8-5CDD-4E39-943A-1F624BA4EC43}"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F1347CC7-5DB0-4FBE-BCED-22E5B3C93D1B}"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pPr>
              <a:defRPr/>
            </a:pPr>
            <a:fld id="{1D70E85A-FD60-441D-A2A1-11ECB3EE429B}"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0ED8E375-6A21-45FB-A491-36ABA33E5667}"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3"/>
          <p:cNvSpPr>
            <a:spLocks noGrp="1"/>
          </p:cNvSpPr>
          <p:nvPr>
            <p:ph type="dt" sz="half" idx="10"/>
          </p:nvPr>
        </p:nvSpPr>
        <p:spPr/>
        <p:txBody>
          <a:bodyPr/>
          <a:lstStyle>
            <a:lvl1pPr>
              <a:defRPr/>
            </a:lvl1pPr>
          </a:lstStyle>
          <a:p>
            <a:pPr>
              <a:defRPr/>
            </a:pPr>
            <a:fld id="{0461C8E6-4D8D-4D32-B8E2-C9B6C0761810}" type="datetimeFigureOut">
              <a:rPr lang="ja-JP" altLang="en-US"/>
              <a:pPr>
                <a:defRPr/>
              </a:pPr>
              <a:t>2012/5/10</a:t>
            </a:fld>
            <a:endParaRPr lang="ja-JP" altLang="en-US"/>
          </a:p>
        </p:txBody>
      </p:sp>
      <p:sp>
        <p:nvSpPr>
          <p:cNvPr id="6"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p:cNvSpPr>
            <a:spLocks noGrp="1"/>
          </p:cNvSpPr>
          <p:nvPr>
            <p:ph type="sldNum" sz="quarter" idx="12"/>
          </p:nvPr>
        </p:nvSpPr>
        <p:spPr/>
        <p:txBody>
          <a:bodyPr/>
          <a:lstStyle>
            <a:lvl1pPr>
              <a:defRPr/>
            </a:lvl1pPr>
          </a:lstStyle>
          <a:p>
            <a:pPr>
              <a:defRPr/>
            </a:pPr>
            <a:fld id="{0B505787-5480-4899-8CD8-0BB9528C7B96}"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3"/>
          <p:cNvSpPr>
            <a:spLocks noGrp="1"/>
          </p:cNvSpPr>
          <p:nvPr>
            <p:ph type="dt" sz="half" idx="10"/>
          </p:nvPr>
        </p:nvSpPr>
        <p:spPr/>
        <p:txBody>
          <a:bodyPr/>
          <a:lstStyle>
            <a:lvl1pPr>
              <a:defRPr/>
            </a:lvl1pPr>
          </a:lstStyle>
          <a:p>
            <a:pPr>
              <a:defRPr/>
            </a:pPr>
            <a:fld id="{10555BF0-EE32-42DE-B56C-17C83DFF5CAF}" type="datetimeFigureOut">
              <a:rPr lang="ja-JP" altLang="en-US"/>
              <a:pPr>
                <a:defRPr/>
              </a:pPr>
              <a:t>2012/5/10</a:t>
            </a:fld>
            <a:endParaRPr lang="ja-JP" altLang="en-US"/>
          </a:p>
        </p:txBody>
      </p:sp>
      <p:sp>
        <p:nvSpPr>
          <p:cNvPr id="8"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ー 5"/>
          <p:cNvSpPr>
            <a:spLocks noGrp="1"/>
          </p:cNvSpPr>
          <p:nvPr>
            <p:ph type="sldNum" sz="quarter" idx="12"/>
          </p:nvPr>
        </p:nvSpPr>
        <p:spPr/>
        <p:txBody>
          <a:bodyPr/>
          <a:lstStyle>
            <a:lvl1pPr>
              <a:defRPr/>
            </a:lvl1pPr>
          </a:lstStyle>
          <a:p>
            <a:pPr>
              <a:defRPr/>
            </a:pPr>
            <a:fld id="{09BE689D-7FAB-4774-8C57-C9180D00D53E}"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3"/>
          <p:cNvSpPr>
            <a:spLocks noGrp="1"/>
          </p:cNvSpPr>
          <p:nvPr>
            <p:ph type="dt" sz="half" idx="10"/>
          </p:nvPr>
        </p:nvSpPr>
        <p:spPr/>
        <p:txBody>
          <a:bodyPr/>
          <a:lstStyle>
            <a:lvl1pPr>
              <a:defRPr/>
            </a:lvl1pPr>
          </a:lstStyle>
          <a:p>
            <a:pPr>
              <a:defRPr/>
            </a:pPr>
            <a:fld id="{7488C814-F452-40F9-82CA-BBB5FD94DCB2}" type="datetimeFigureOut">
              <a:rPr lang="ja-JP" altLang="en-US"/>
              <a:pPr>
                <a:defRPr/>
              </a:pPr>
              <a:t>2012/5/10</a:t>
            </a:fld>
            <a:endParaRPr lang="ja-JP" altLang="en-US"/>
          </a:p>
        </p:txBody>
      </p:sp>
      <p:sp>
        <p:nvSpPr>
          <p:cNvPr id="4"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ー 5"/>
          <p:cNvSpPr>
            <a:spLocks noGrp="1"/>
          </p:cNvSpPr>
          <p:nvPr>
            <p:ph type="sldNum" sz="quarter" idx="12"/>
          </p:nvPr>
        </p:nvSpPr>
        <p:spPr/>
        <p:txBody>
          <a:bodyPr/>
          <a:lstStyle>
            <a:lvl1pPr>
              <a:defRPr/>
            </a:lvl1pPr>
          </a:lstStyle>
          <a:p>
            <a:pPr>
              <a:defRPr/>
            </a:pPr>
            <a:fld id="{B9C7F72F-9860-4CEE-8AB3-067C8A3FE0DD}"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3"/>
          <p:cNvSpPr>
            <a:spLocks noGrp="1"/>
          </p:cNvSpPr>
          <p:nvPr>
            <p:ph type="dt" sz="half" idx="10"/>
          </p:nvPr>
        </p:nvSpPr>
        <p:spPr/>
        <p:txBody>
          <a:bodyPr/>
          <a:lstStyle>
            <a:lvl1pPr>
              <a:defRPr/>
            </a:lvl1pPr>
          </a:lstStyle>
          <a:p>
            <a:pPr>
              <a:defRPr/>
            </a:pPr>
            <a:fld id="{826C205F-DDBC-45C9-9488-871E248BDE35}" type="datetimeFigureOut">
              <a:rPr lang="ja-JP" altLang="en-US"/>
              <a:pPr>
                <a:defRPr/>
              </a:pPr>
              <a:t>2012/5/10</a:t>
            </a:fld>
            <a:endParaRPr lang="ja-JP" altLang="en-US"/>
          </a:p>
        </p:txBody>
      </p:sp>
      <p:sp>
        <p:nvSpPr>
          <p:cNvPr id="3"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ー 5"/>
          <p:cNvSpPr>
            <a:spLocks noGrp="1"/>
          </p:cNvSpPr>
          <p:nvPr>
            <p:ph type="sldNum" sz="quarter" idx="12"/>
          </p:nvPr>
        </p:nvSpPr>
        <p:spPr/>
        <p:txBody>
          <a:bodyPr/>
          <a:lstStyle>
            <a:lvl1pPr>
              <a:defRPr/>
            </a:lvl1pPr>
          </a:lstStyle>
          <a:p>
            <a:pPr>
              <a:defRPr/>
            </a:pPr>
            <a:fld id="{A17D7A8D-260C-468C-B26A-63AE7732F3F6}"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3"/>
          <p:cNvSpPr>
            <a:spLocks noGrp="1"/>
          </p:cNvSpPr>
          <p:nvPr>
            <p:ph type="dt" sz="half" idx="10"/>
          </p:nvPr>
        </p:nvSpPr>
        <p:spPr/>
        <p:txBody>
          <a:bodyPr/>
          <a:lstStyle>
            <a:lvl1pPr>
              <a:defRPr/>
            </a:lvl1pPr>
          </a:lstStyle>
          <a:p>
            <a:pPr>
              <a:defRPr/>
            </a:pPr>
            <a:fld id="{DE664550-3ABE-4E73-BFBC-CEA63FBA5FF6}" type="datetimeFigureOut">
              <a:rPr lang="ja-JP" altLang="en-US"/>
              <a:pPr>
                <a:defRPr/>
              </a:pPr>
              <a:t>2012/5/10</a:t>
            </a:fld>
            <a:endParaRPr lang="ja-JP" altLang="en-US"/>
          </a:p>
        </p:txBody>
      </p:sp>
      <p:sp>
        <p:nvSpPr>
          <p:cNvPr id="6"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p:cNvSpPr>
            <a:spLocks noGrp="1"/>
          </p:cNvSpPr>
          <p:nvPr>
            <p:ph type="sldNum" sz="quarter" idx="12"/>
          </p:nvPr>
        </p:nvSpPr>
        <p:spPr/>
        <p:txBody>
          <a:bodyPr/>
          <a:lstStyle>
            <a:lvl1pPr>
              <a:defRPr/>
            </a:lvl1pPr>
          </a:lstStyle>
          <a:p>
            <a:pPr>
              <a:defRPr/>
            </a:pPr>
            <a:fld id="{5D45969D-902B-4CC6-B710-DC932AC5855B}"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3"/>
          <p:cNvSpPr>
            <a:spLocks noGrp="1"/>
          </p:cNvSpPr>
          <p:nvPr>
            <p:ph type="dt" sz="half" idx="10"/>
          </p:nvPr>
        </p:nvSpPr>
        <p:spPr/>
        <p:txBody>
          <a:bodyPr/>
          <a:lstStyle>
            <a:lvl1pPr>
              <a:defRPr/>
            </a:lvl1pPr>
          </a:lstStyle>
          <a:p>
            <a:pPr>
              <a:defRPr/>
            </a:pPr>
            <a:fld id="{E0F343AE-6687-43F9-B1A5-99AB99759A04}" type="datetimeFigureOut">
              <a:rPr lang="ja-JP" altLang="en-US"/>
              <a:pPr>
                <a:defRPr/>
              </a:pPr>
              <a:t>2012/5/10</a:t>
            </a:fld>
            <a:endParaRPr lang="ja-JP" altLang="en-US"/>
          </a:p>
        </p:txBody>
      </p:sp>
      <p:sp>
        <p:nvSpPr>
          <p:cNvPr id="6"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p:cNvSpPr>
            <a:spLocks noGrp="1"/>
          </p:cNvSpPr>
          <p:nvPr>
            <p:ph type="sldNum" sz="quarter" idx="12"/>
          </p:nvPr>
        </p:nvSpPr>
        <p:spPr/>
        <p:txBody>
          <a:bodyPr/>
          <a:lstStyle>
            <a:lvl1pPr>
              <a:defRPr/>
            </a:lvl1pPr>
          </a:lstStyle>
          <a:p>
            <a:pPr>
              <a:defRPr/>
            </a:pPr>
            <a:fld id="{3EC03DBF-9A05-4F88-BB47-E5E9B8C5ACCE}"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48BB0B39-11BE-4B5F-9041-0F4B3FACA6D5}"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D25F0A79-7E87-40CE-8BB3-34D1F3A68A94}"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6841E6DB-0D22-49F4-8433-0E66A41DB0C2}" type="datetimeFigureOut">
              <a:rPr lang="ja-JP" altLang="en-US"/>
              <a:pPr>
                <a:defRPr/>
              </a:pPr>
              <a:t>2012/5/10</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5306D3DF-440F-441A-894D-50980FEDE3BF}" type="slidenum">
              <a:rPr lang="ja-JP" altLang="en-US"/>
              <a:pPr>
                <a:defRPr/>
              </a:pPr>
              <a:t>&lt;#&gt;</a:t>
            </a:fld>
            <a:endParaRPr lang="ja-JP" altLang="en-US"/>
          </a:p>
        </p:txBody>
      </p:sp>
    </p:spTree>
  </p:cSld>
  <p:clrMapOvr>
    <a:masterClrMapping/>
  </p:clrMapOvr>
  <p:transition advTm="3000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1991A111-74F6-4A39-836C-1B0A736332AB}"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AE7287BC-74F3-468F-AA40-4F603967D98D}" type="slidenum">
              <a:rPr lang="ja-JP" altLang="en-US"/>
              <a:pPr>
                <a:defRPr/>
              </a:pPr>
              <a:t>&lt;#&gt;</a:t>
            </a:fld>
            <a:endParaRPr lang="ja-JP" altLang="en-US"/>
          </a:p>
        </p:txBody>
      </p:sp>
    </p:spTree>
  </p:cSld>
  <p:clrMapOvr>
    <a:masterClrMapping/>
  </p:clrMapOvr>
  <p:transition spd="slow" advClick="0" advTm="30000">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Tree>
  </p:cSld>
  <p:clrMapOvr>
    <a:masterClrMapping/>
  </p:clrMapOvr>
  <p:transition advTm="3000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Tree>
  </p:cSld>
  <p:clrMapOvr>
    <a:masterClrMapping/>
  </p:clrMapOvr>
  <p:transition advTm="30000"/>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2286000" y="1825625"/>
            <a:ext cx="3122613"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561013" y="1825625"/>
            <a:ext cx="3122612"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Tree>
  </p:cSld>
  <p:clrMapOvr>
    <a:masterClrMapping/>
  </p:clrMapOvr>
  <p:transition advTm="30000"/>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cSld>
  <p:clrMapOvr>
    <a:masterClrMapping/>
  </p:clrMapOvr>
  <p:transition advTm="30000"/>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cSld>
  <p:clrMapOvr>
    <a:masterClrMapping/>
  </p:clrMapOvr>
  <p:transition advTm="30000"/>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cSld>
  <p:clrMapOvr>
    <a:masterClrMapping/>
  </p:clrMapOvr>
  <p:transition advTm="30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A2D042FB-9283-4442-935C-D9D0F77C0D74}" type="datetimeFigureOut">
              <a:rPr lang="ja-JP" altLang="en-US"/>
              <a:pPr>
                <a:defRPr/>
              </a:pPr>
              <a:t>2012/5/10</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A7167D95-D140-466A-9526-AC727E696354}" type="slidenum">
              <a:rPr lang="ja-JP" altLang="en-US"/>
              <a:pPr>
                <a:defRPr/>
              </a:pPr>
              <a:t>&lt;#&gt;</a:t>
            </a:fld>
            <a:endParaRPr lang="ja-JP" altLang="en-US"/>
          </a:p>
        </p:txBody>
      </p:sp>
    </p:spTree>
  </p:cSld>
  <p:clrMapOvr>
    <a:masterClrMapping/>
  </p:clrMapOvr>
  <p:transition advTm="3000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72313" y="119063"/>
            <a:ext cx="1611312" cy="57721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233613" y="119063"/>
            <a:ext cx="4686300" cy="57721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a:xfrm>
            <a:off x="2233613" y="119063"/>
            <a:ext cx="6397625" cy="1117600"/>
          </a:xfrm>
        </p:spPr>
        <p:txBody>
          <a:bodyPr/>
          <a:lstStyle/>
          <a:p>
            <a:r>
              <a:rPr lang="ja-JP" altLang="en-US" smtClean="0"/>
              <a:t>マスター タイトルの書式設定</a:t>
            </a:r>
            <a:endParaRPr lang="ja-JP" altLang="en-US"/>
          </a:p>
        </p:txBody>
      </p:sp>
    </p:spTree>
  </p:cSld>
  <p:clrMapOvr>
    <a:masterClrMapping/>
  </p:clrMapOvr>
  <p:transition advTm="30000"/>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Tree>
  </p:cSld>
  <p:clrMapOvr>
    <a:masterClrMapping/>
  </p:clrMapOvr>
  <p:transition advTm="30000"/>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Tree>
  </p:cSld>
  <p:clrMapOvr>
    <a:masterClrMapping/>
  </p:clrMapOvr>
  <p:transition advTm="30000"/>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2286000" y="1825625"/>
            <a:ext cx="3122613"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561013" y="1825625"/>
            <a:ext cx="3122612"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Tree>
  </p:cSld>
  <p:clrMapOvr>
    <a:masterClrMapping/>
  </p:clrMapOvr>
  <p:transition advTm="30000"/>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cSld>
  <p:clrMapOvr>
    <a:masterClrMapping/>
  </p:clrMapOvr>
  <p:transition advTm="300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CC7AED9C-8313-4A1E-9B06-54B86FA8F1F1}"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494C029C-5A8A-4743-842C-05804E44EDF1}" type="slidenum">
              <a:rPr lang="ja-JP" altLang="en-US"/>
              <a:pPr>
                <a:defRPr/>
              </a:pPr>
              <a:t>&lt;#&gt;</a:t>
            </a:fld>
            <a:endParaRPr lang="ja-JP" altLang="en-US"/>
          </a:p>
        </p:txBody>
      </p:sp>
    </p:spTree>
  </p:cSld>
  <p:clrMapOvr>
    <a:masterClrMapping/>
  </p:clrMapOvr>
  <p:transition advTm="30000"/>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cSld>
  <p:clrMapOvr>
    <a:masterClrMapping/>
  </p:clrMapOvr>
  <p:transition advTm="30000"/>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cSld>
  <p:clrMapOvr>
    <a:masterClrMapping/>
  </p:clrMapOvr>
  <p:transition advTm="3000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72313" y="119063"/>
            <a:ext cx="1611312" cy="57721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233613" y="119063"/>
            <a:ext cx="4686300" cy="57721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advTm="3000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9" descr="名称未設定-1"/>
          <p:cNvPicPr>
            <a:picLocks noChangeAspect="1" noChangeArrowheads="1"/>
          </p:cNvPicPr>
          <p:nvPr/>
        </p:nvPicPr>
        <p:blipFill>
          <a:blip r:embed="rId2"/>
          <a:srcRect l="137" r="1170"/>
          <a:stretch>
            <a:fillRect/>
          </a:stretch>
        </p:blipFill>
        <p:spPr bwMode="auto">
          <a:xfrm>
            <a:off x="12700" y="-22225"/>
            <a:ext cx="9109075" cy="3810000"/>
          </a:xfrm>
          <a:prstGeom prst="rect">
            <a:avLst/>
          </a:prstGeom>
          <a:noFill/>
          <a:ln w="9525">
            <a:noFill/>
            <a:miter lim="800000"/>
            <a:headEnd/>
            <a:tailEnd/>
          </a:ln>
        </p:spPr>
      </p:pic>
      <p:pic>
        <p:nvPicPr>
          <p:cNvPr id="5" name="Picture 14" descr="ted_logo_jpn_f"/>
          <p:cNvPicPr>
            <a:picLocks noChangeAspect="1" noChangeArrowheads="1"/>
          </p:cNvPicPr>
          <p:nvPr/>
        </p:nvPicPr>
        <p:blipFill>
          <a:blip r:embed="rId3"/>
          <a:srcRect/>
          <a:stretch>
            <a:fillRect/>
          </a:stretch>
        </p:blipFill>
        <p:spPr bwMode="auto">
          <a:xfrm>
            <a:off x="88900" y="6380163"/>
            <a:ext cx="3194050" cy="346075"/>
          </a:xfrm>
          <a:prstGeom prst="rect">
            <a:avLst/>
          </a:prstGeom>
          <a:noFill/>
          <a:ln w="9525">
            <a:noFill/>
            <a:miter lim="800000"/>
            <a:headEnd/>
            <a:tailEnd/>
          </a:ln>
        </p:spPr>
      </p:pic>
      <p:sp>
        <p:nvSpPr>
          <p:cNvPr id="6146" name="Rectangle 2"/>
          <p:cNvSpPr>
            <a:spLocks noGrp="1" noChangeArrowheads="1"/>
          </p:cNvSpPr>
          <p:nvPr>
            <p:ph type="ctrTitle"/>
          </p:nvPr>
        </p:nvSpPr>
        <p:spPr>
          <a:xfrm>
            <a:off x="685800" y="903288"/>
            <a:ext cx="7772400" cy="1470025"/>
          </a:xfrm>
        </p:spPr>
        <p:txBody>
          <a:bodyPr lIns="91440" rIns="91440"/>
          <a:lstStyle>
            <a:lvl1pPr algn="ctr">
              <a:defRPr sz="3000" b="1"/>
            </a:lvl1pPr>
          </a:lstStyle>
          <a:p>
            <a:pPr lvl="0"/>
            <a:r>
              <a:rPr lang="ja-JP" altLang="en-US" noProof="0" smtClean="0"/>
              <a:t>マスタ タイトルの書式設定</a:t>
            </a:r>
          </a:p>
        </p:txBody>
      </p:sp>
      <p:sp>
        <p:nvSpPr>
          <p:cNvPr id="6147" name="Rectangle 3"/>
          <p:cNvSpPr>
            <a:spLocks noGrp="1" noChangeArrowheads="1"/>
          </p:cNvSpPr>
          <p:nvPr>
            <p:ph type="subTitle" idx="1"/>
          </p:nvPr>
        </p:nvSpPr>
        <p:spPr>
          <a:xfrm>
            <a:off x="3389313" y="3863975"/>
            <a:ext cx="2308225" cy="2009775"/>
          </a:xfrm>
        </p:spPr>
        <p:txBody>
          <a:bodyPr/>
          <a:lstStyle>
            <a:lvl1pPr marL="0" indent="0" algn="ctr">
              <a:buFontTx/>
              <a:buNone/>
              <a:defRPr sz="1800" b="1">
                <a:latin typeface="Arial" charset="0"/>
              </a:defRPr>
            </a:lvl1pPr>
          </a:lstStyle>
          <a:p>
            <a:pPr lvl="0"/>
            <a:r>
              <a:rPr lang="en-US" altLang="ja-JP" noProof="0" smtClean="0"/>
              <a:t>YYYY</a:t>
            </a:r>
            <a:r>
              <a:rPr lang="ja-JP" altLang="en-US" noProof="0" smtClean="0"/>
              <a:t>年</a:t>
            </a:r>
            <a:r>
              <a:rPr lang="en-US" altLang="ja-JP" noProof="0" smtClean="0"/>
              <a:t>MM</a:t>
            </a:r>
            <a:r>
              <a:rPr lang="ja-JP" altLang="en-US" noProof="0" smtClean="0"/>
              <a:t>月</a:t>
            </a:r>
            <a:r>
              <a:rPr lang="en-US" altLang="ja-JP" noProof="0" smtClean="0"/>
              <a:t>DD</a:t>
            </a:r>
            <a:r>
              <a:rPr lang="ja-JP" altLang="en-US" noProof="0" smtClean="0"/>
              <a:t>日</a:t>
            </a:r>
          </a:p>
          <a:p>
            <a:pPr lvl="0"/>
            <a:r>
              <a:rPr lang="ja-JP" altLang="en-US" noProof="0" smtClean="0"/>
              <a:t>社名</a:t>
            </a:r>
          </a:p>
          <a:p>
            <a:pPr lvl="0"/>
            <a:r>
              <a:rPr lang="ja-JP" altLang="en-US" noProof="0" smtClean="0"/>
              <a:t>部署名</a:t>
            </a:r>
          </a:p>
          <a:p>
            <a:pPr lvl="0"/>
            <a:r>
              <a:rPr lang="ja-JP" altLang="en-US" noProof="0" smtClean="0"/>
              <a:t>名前</a:t>
            </a:r>
          </a:p>
        </p:txBody>
      </p:sp>
    </p:spTree>
  </p:cSld>
  <p:clrMapOvr>
    <a:masterClrMapping/>
  </p:clrMapOvr>
  <p:transition advTm="30000"/>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C6AEDBAC-F06C-4D2E-80B5-519A45EEAFFE}"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8D988491-1DAB-47D6-99B2-9BDD95C6A2BE}" type="slidenum">
              <a:rPr lang="ja-JP" altLang="en-US"/>
              <a:pPr>
                <a:defRPr/>
              </a:pPr>
              <a:t>&lt;#&gt;</a:t>
            </a:fld>
            <a:endParaRPr lang="ja-JP" altLang="en-US"/>
          </a:p>
        </p:txBody>
      </p:sp>
    </p:spTree>
  </p:cSld>
  <p:clrMapOvr>
    <a:masterClrMapping/>
  </p:clrMapOvr>
  <p:transition advTm="30000"/>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29388" y="231775"/>
            <a:ext cx="2157412" cy="5894388"/>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55563" y="231775"/>
            <a:ext cx="6321425" cy="589438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95.xml><?xml version="1.0" encoding="utf-8"?>
<p:sldLayout xmlns:a="http://schemas.openxmlformats.org/drawingml/2006/main" xmlns:r="http://schemas.openxmlformats.org/officeDocument/2006/relationships" xmlns:p="http://schemas.openxmlformats.org/presentationml/2006/main" type="txAndTwoObj" preserve="1">
  <p:cSld name="タイトル、テキスト、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55563" y="231775"/>
            <a:ext cx="8229600" cy="585788"/>
          </a:xfrm>
        </p:spPr>
        <p:txBody>
          <a:bodyPr/>
          <a:lstStyle/>
          <a:p>
            <a:r>
              <a:rPr lang="ja-JP" altLang="en-US" smtClean="0"/>
              <a:t>マスター タイトルの書式設定</a:t>
            </a:r>
            <a:endParaRPr lang="ja-JP" altLang="en-US"/>
          </a:p>
        </p:txBody>
      </p:sp>
      <p:sp>
        <p:nvSpPr>
          <p:cNvPr id="3" name="テキスト プレースホルダー 2"/>
          <p:cNvSpPr>
            <a:spLocks noGrp="1"/>
          </p:cNvSpPr>
          <p:nvPr>
            <p:ph type="body" sz="half" idx="1"/>
          </p:nvPr>
        </p:nvSpPr>
        <p:spPr>
          <a:xfrm>
            <a:off x="457200" y="1600200"/>
            <a:ext cx="4038600" cy="45259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quarter" idx="2"/>
          </p:nvPr>
        </p:nvSpPr>
        <p:spPr>
          <a:xfrm>
            <a:off x="4648200" y="1600200"/>
            <a:ext cx="4038600" cy="21859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ー 4"/>
          <p:cNvSpPr>
            <a:spLocks noGrp="1"/>
          </p:cNvSpPr>
          <p:nvPr>
            <p:ph sz="quarter" idx="3"/>
          </p:nvPr>
        </p:nvSpPr>
        <p:spPr>
          <a:xfrm>
            <a:off x="4648200" y="3938588"/>
            <a:ext cx="4038600" cy="218757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transition advTm="3000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正方形/長方形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5" name="正方形/長方形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6" name="正方形/長方形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7" name="正方形/長方形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8" name="タイトル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ja-JP" altLang="en-US" smtClean="0"/>
              <a:t>マスタ タイトルの書式設定</a:t>
            </a:r>
            <a:endParaRPr lang="en-US"/>
          </a:p>
        </p:txBody>
      </p:sp>
      <p:sp>
        <p:nvSpPr>
          <p:cNvPr id="9" name="サブタイトル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ja-JP" altLang="en-US" smtClean="0"/>
              <a:t>マスタ サブタイトルの書式設定</a:t>
            </a:r>
            <a:endParaRPr lang="en-US"/>
          </a:p>
        </p:txBody>
      </p:sp>
      <p:sp>
        <p:nvSpPr>
          <p:cNvPr id="10" name="日付プレースホルダ 27"/>
          <p:cNvSpPr>
            <a:spLocks noGrp="1"/>
          </p:cNvSpPr>
          <p:nvPr>
            <p:ph type="dt" sz="half" idx="10"/>
          </p:nvPr>
        </p:nvSpPr>
        <p:spPr>
          <a:xfrm>
            <a:off x="6400800" y="6354763"/>
            <a:ext cx="2286000" cy="366712"/>
          </a:xfrm>
        </p:spPr>
        <p:txBody>
          <a:bodyPr/>
          <a:lstStyle>
            <a:lvl1pPr fontAlgn="auto">
              <a:spcBef>
                <a:spcPts val="0"/>
              </a:spcBef>
              <a:spcAft>
                <a:spcPts val="0"/>
              </a:spcAft>
              <a:defRPr sz="1400"/>
            </a:lvl1pPr>
          </a:lstStyle>
          <a:p>
            <a:pPr>
              <a:defRPr/>
            </a:pPr>
            <a:endParaRPr lang="en-US" altLang="ja-JP"/>
          </a:p>
        </p:txBody>
      </p:sp>
      <p:sp>
        <p:nvSpPr>
          <p:cNvPr id="11" name="フッター プレースホルダ 16"/>
          <p:cNvSpPr>
            <a:spLocks noGrp="1"/>
          </p:cNvSpPr>
          <p:nvPr>
            <p:ph type="ftr" sz="quarter" idx="11"/>
          </p:nvPr>
        </p:nvSpPr>
        <p:spPr>
          <a:xfrm>
            <a:off x="2898775" y="6354763"/>
            <a:ext cx="3475038" cy="366712"/>
          </a:xfrm>
        </p:spPr>
        <p:txBody>
          <a:bodyPr/>
          <a:lstStyle>
            <a:lvl1pPr fontAlgn="auto">
              <a:spcBef>
                <a:spcPts val="0"/>
              </a:spcBef>
              <a:spcAft>
                <a:spcPts val="0"/>
              </a:spcAft>
              <a:defRPr/>
            </a:lvl1pPr>
          </a:lstStyle>
          <a:p>
            <a:pPr>
              <a:defRPr/>
            </a:pPr>
            <a:endParaRPr lang="en-US" altLang="ja-JP"/>
          </a:p>
        </p:txBody>
      </p:sp>
      <p:sp>
        <p:nvSpPr>
          <p:cNvPr id="12" name="スライド番号プレースホルダ 28"/>
          <p:cNvSpPr>
            <a:spLocks noGrp="1"/>
          </p:cNvSpPr>
          <p:nvPr>
            <p:ph type="sldNum" sz="quarter" idx="12"/>
          </p:nvPr>
        </p:nvSpPr>
        <p:spPr>
          <a:xfrm>
            <a:off x="1216025" y="6354763"/>
            <a:ext cx="1219200" cy="366712"/>
          </a:xfrm>
        </p:spPr>
        <p:txBody>
          <a:bodyPr/>
          <a:lstStyle>
            <a:lvl1pPr fontAlgn="auto">
              <a:spcBef>
                <a:spcPts val="0"/>
              </a:spcBef>
              <a:spcAft>
                <a:spcPts val="0"/>
              </a:spcAft>
              <a:defRPr/>
            </a:lvl1pPr>
          </a:lstStyle>
          <a:p>
            <a:pPr>
              <a:defRPr/>
            </a:pPr>
            <a:fld id="{01C3E9DD-92FE-4804-87C4-8AB29C90CB60}" type="slidenum">
              <a:rPr lang="en-US" altLang="ja-JP"/>
              <a:pPr>
                <a:defRPr/>
              </a:pPr>
              <a:t>&lt;#&gt;</a:t>
            </a:fld>
            <a:endParaRPr lang="en-US" altLang="ja-JP"/>
          </a:p>
        </p:txBody>
      </p:sp>
    </p:spTree>
  </p:cSld>
  <p:clrMapOvr>
    <a:masterClrMapping/>
  </p:clrMapOvr>
  <p:transition advTm="3000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en-US"/>
          </a:p>
        </p:txBody>
      </p:sp>
      <p:sp>
        <p:nvSpPr>
          <p:cNvPr id="8" name="コンテンツ プレースホルダ 7"/>
          <p:cNvSpPr>
            <a:spLocks noGrp="1"/>
          </p:cNvSpPr>
          <p:nvPr>
            <p:ph sz="quarter" idx="1"/>
          </p:nvPr>
        </p:nvSpPr>
        <p:spPr>
          <a:xfrm>
            <a:off x="457200" y="1219200"/>
            <a:ext cx="8229600" cy="493776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 13"/>
          <p:cNvSpPr>
            <a:spLocks noGrp="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フッター プレースホルダ 2"/>
          <p:cNvSpPr>
            <a:spLocks noGrp="1"/>
          </p:cNvSpPr>
          <p:nvPr>
            <p:ph type="ftr" sz="quarter" idx="11"/>
          </p:nvPr>
        </p:nvSpPr>
        <p:spPr/>
        <p:txBody>
          <a:bodyPr/>
          <a:lstStyle>
            <a:lvl1pPr fontAlgn="auto">
              <a:spcBef>
                <a:spcPts val="0"/>
              </a:spcBef>
              <a:spcAft>
                <a:spcPts val="0"/>
              </a:spcAft>
              <a:defRPr/>
            </a:lvl1pPr>
          </a:lstStyle>
          <a:p>
            <a:pPr>
              <a:defRPr/>
            </a:pPr>
            <a:endParaRPr lang="en-US" altLang="ja-JP"/>
          </a:p>
        </p:txBody>
      </p:sp>
      <p:sp>
        <p:nvSpPr>
          <p:cNvPr id="6" name="スライド番号プレースホルダ 22"/>
          <p:cNvSpPr>
            <a:spLocks noGrp="1"/>
          </p:cNvSpPr>
          <p:nvPr>
            <p:ph type="sldNum" sz="quarter" idx="12"/>
          </p:nvPr>
        </p:nvSpPr>
        <p:spPr/>
        <p:txBody>
          <a:bodyPr/>
          <a:lstStyle>
            <a:lvl1pPr fontAlgn="auto">
              <a:spcBef>
                <a:spcPts val="0"/>
              </a:spcBef>
              <a:spcAft>
                <a:spcPts val="0"/>
              </a:spcAft>
              <a:defRPr/>
            </a:lvl1pPr>
          </a:lstStyle>
          <a:p>
            <a:pPr>
              <a:defRPr/>
            </a:pPr>
            <a:fld id="{77B05AD2-F452-4C52-8526-FB18BC0DD1A0}" type="slidenum">
              <a:rPr lang="en-US" altLang="ja-JP"/>
              <a:pPr>
                <a:defRPr/>
              </a:pPr>
              <a:t>&lt;#&gt;</a:t>
            </a:fld>
            <a:endParaRPr lang="en-US" altLang="ja-JP"/>
          </a:p>
        </p:txBody>
      </p:sp>
    </p:spTree>
  </p:cSld>
  <p:clrMapOvr>
    <a:masterClrMapping/>
  </p:clrMapOvr>
  <p:transition advTm="3000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4" name="正方形/長方形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5" name="正方形/長方形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
        <p:nvSpPr>
          <p:cNvPr id="2" name="タイトル 1"/>
          <p:cNvSpPr>
            <a:spLocks noGrp="1"/>
          </p:cNvSpPr>
          <p:nvPr>
            <p:ph type="title"/>
          </p:nvPr>
        </p:nvSpPr>
        <p:spPr>
          <a:xfrm>
            <a:off x="1219200" y="2971800"/>
            <a:ext cx="6858000" cy="1066800"/>
          </a:xfrm>
        </p:spPr>
        <p:txBody>
          <a:bodyPr anchor="t"/>
          <a:lstStyle>
            <a:lvl1pPr algn="r">
              <a:buNone/>
              <a:defRPr sz="3200" b="0" cap="none" baseline="0"/>
            </a:lvl1pPr>
          </a:lstStyle>
          <a:p>
            <a:r>
              <a:rPr lang="ja-JP" altLang="en-US" smtClean="0"/>
              <a:t>マスタ タイトルの書式設定</a:t>
            </a:r>
            <a:endParaRPr lang="en-US"/>
          </a:p>
        </p:txBody>
      </p:sp>
      <p:sp>
        <p:nvSpPr>
          <p:cNvPr id="3" name="テキスト プレースホルダ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ja-JP" altLang="en-US" smtClean="0"/>
              <a:t>マスタ テキストの書式設定</a:t>
            </a:r>
          </a:p>
        </p:txBody>
      </p:sp>
      <p:sp>
        <p:nvSpPr>
          <p:cNvPr id="6" name="日付プレースホルダ 3"/>
          <p:cNvSpPr>
            <a:spLocks noGrp="1"/>
          </p:cNvSpPr>
          <p:nvPr>
            <p:ph type="dt" sz="half" idx="10"/>
          </p:nvPr>
        </p:nvSpPr>
        <p:spPr>
          <a:xfrm>
            <a:off x="6400800" y="6354763"/>
            <a:ext cx="2286000" cy="366712"/>
          </a:xfrm>
        </p:spPr>
        <p:txBody>
          <a:bodyPr/>
          <a:lstStyle>
            <a:lvl1pPr fontAlgn="auto">
              <a:spcBef>
                <a:spcPts val="0"/>
              </a:spcBef>
              <a:spcAft>
                <a:spcPts val="0"/>
              </a:spcAft>
              <a:defRPr>
                <a:solidFill>
                  <a:srgbClr val="DDE9EC"/>
                </a:solidFill>
              </a:defRPr>
            </a:lvl1pPr>
          </a:lstStyle>
          <a:p>
            <a:pPr>
              <a:defRPr/>
            </a:pPr>
            <a:endParaRPr lang="en-US" altLang="ja-JP"/>
          </a:p>
        </p:txBody>
      </p:sp>
      <p:sp>
        <p:nvSpPr>
          <p:cNvPr id="7" name="フッター プレースホルダ 4"/>
          <p:cNvSpPr>
            <a:spLocks noGrp="1"/>
          </p:cNvSpPr>
          <p:nvPr>
            <p:ph type="ftr" sz="quarter" idx="11"/>
          </p:nvPr>
        </p:nvSpPr>
        <p:spPr>
          <a:xfrm>
            <a:off x="2898775" y="6354763"/>
            <a:ext cx="3475038" cy="366712"/>
          </a:xfrm>
        </p:spPr>
        <p:txBody>
          <a:bodyPr/>
          <a:lstStyle>
            <a:lvl1pPr fontAlgn="auto">
              <a:spcBef>
                <a:spcPts val="0"/>
              </a:spcBef>
              <a:spcAft>
                <a:spcPts val="0"/>
              </a:spcAft>
              <a:defRPr>
                <a:solidFill>
                  <a:srgbClr val="DDE9EC"/>
                </a:solidFill>
              </a:defRPr>
            </a:lvl1pPr>
          </a:lstStyle>
          <a:p>
            <a:pPr>
              <a:defRPr/>
            </a:pPr>
            <a:endParaRPr lang="en-US" altLang="ja-JP"/>
          </a:p>
        </p:txBody>
      </p:sp>
      <p:sp>
        <p:nvSpPr>
          <p:cNvPr id="8" name="スライド番号プレースホルダ 5"/>
          <p:cNvSpPr>
            <a:spLocks noGrp="1"/>
          </p:cNvSpPr>
          <p:nvPr>
            <p:ph type="sldNum" sz="quarter" idx="12"/>
          </p:nvPr>
        </p:nvSpPr>
        <p:spPr>
          <a:xfrm>
            <a:off x="1069975" y="6354763"/>
            <a:ext cx="1520825" cy="366712"/>
          </a:xfrm>
        </p:spPr>
        <p:txBody>
          <a:bodyPr/>
          <a:lstStyle>
            <a:lvl1pPr fontAlgn="auto">
              <a:spcBef>
                <a:spcPts val="0"/>
              </a:spcBef>
              <a:spcAft>
                <a:spcPts val="0"/>
              </a:spcAft>
              <a:defRPr>
                <a:solidFill>
                  <a:srgbClr val="DDE9EC"/>
                </a:solidFill>
              </a:defRPr>
            </a:lvl1pPr>
          </a:lstStyle>
          <a:p>
            <a:pPr>
              <a:defRPr/>
            </a:pPr>
            <a:fld id="{AAB806CA-BC46-40DD-B02C-8F21A18A9356}" type="slidenum">
              <a:rPr lang="en-US" altLang="ja-JP"/>
              <a:pPr>
                <a:defRPr/>
              </a:pPr>
              <a:t>&lt;#&gt;</a:t>
            </a:fld>
            <a:endParaRPr lang="en-US" altLang="ja-JP"/>
          </a:p>
        </p:txBody>
      </p:sp>
    </p:spTree>
  </p:cSld>
  <p:clrMapOvr>
    <a:overrideClrMapping bg1="dk1" tx1="lt1" bg2="dk2" tx2="lt2" accent1="accent1" accent2="accent2" accent3="accent3" accent4="accent4" accent5="accent5" accent6="accent6" hlink="hlink" folHlink="folHlink"/>
  </p:clrMapOvr>
  <p:transition advTm="3000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lstStyle/>
          <a:p>
            <a:r>
              <a:rPr lang="ja-JP" altLang="en-US" smtClean="0"/>
              <a:t>マスタ タイトルの書式設定</a:t>
            </a:r>
            <a:endParaRPr lang="en-US"/>
          </a:p>
        </p:txBody>
      </p:sp>
      <p:sp>
        <p:nvSpPr>
          <p:cNvPr id="9" name="コンテンツ プレースホルダ 8"/>
          <p:cNvSpPr>
            <a:spLocks noGrp="1"/>
          </p:cNvSpPr>
          <p:nvPr>
            <p:ph sz="quarter" idx="1"/>
          </p:nvPr>
        </p:nvSpPr>
        <p:spPr>
          <a:xfrm>
            <a:off x="457200" y="1219200"/>
            <a:ext cx="4041648" cy="493776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11" name="コンテンツ プレースホルダ 10"/>
          <p:cNvSpPr>
            <a:spLocks noGrp="1"/>
          </p:cNvSpPr>
          <p:nvPr>
            <p:ph sz="quarter" idx="2"/>
          </p:nvPr>
        </p:nvSpPr>
        <p:spPr>
          <a:xfrm>
            <a:off x="4632198" y="1216152"/>
            <a:ext cx="4041648" cy="493776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日付プレースホルダ 13"/>
          <p:cNvSpPr>
            <a:spLocks noGrp="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フッター プレースホルダ 2"/>
          <p:cNvSpPr>
            <a:spLocks noGrp="1"/>
          </p:cNvSpPr>
          <p:nvPr>
            <p:ph type="ftr" sz="quarter" idx="11"/>
          </p:nvPr>
        </p:nvSpPr>
        <p:spPr/>
        <p:txBody>
          <a:bodyPr/>
          <a:lstStyle>
            <a:lvl1pPr fontAlgn="auto">
              <a:spcBef>
                <a:spcPts val="0"/>
              </a:spcBef>
              <a:spcAft>
                <a:spcPts val="0"/>
              </a:spcAft>
              <a:defRPr/>
            </a:lvl1pPr>
          </a:lstStyle>
          <a:p>
            <a:pPr>
              <a:defRPr/>
            </a:pPr>
            <a:endParaRPr lang="en-US" altLang="ja-JP"/>
          </a:p>
        </p:txBody>
      </p:sp>
      <p:sp>
        <p:nvSpPr>
          <p:cNvPr id="7" name="スライド番号プレースホルダ 22"/>
          <p:cNvSpPr>
            <a:spLocks noGrp="1"/>
          </p:cNvSpPr>
          <p:nvPr>
            <p:ph type="sldNum" sz="quarter" idx="12"/>
          </p:nvPr>
        </p:nvSpPr>
        <p:spPr/>
        <p:txBody>
          <a:bodyPr/>
          <a:lstStyle>
            <a:lvl1pPr fontAlgn="auto">
              <a:spcBef>
                <a:spcPts val="0"/>
              </a:spcBef>
              <a:spcAft>
                <a:spcPts val="0"/>
              </a:spcAft>
              <a:defRPr/>
            </a:lvl1pPr>
          </a:lstStyle>
          <a:p>
            <a:pPr>
              <a:defRPr/>
            </a:pPr>
            <a:fld id="{4B0071BE-BDED-41C7-B60B-8DA1A0CA76BF}" type="slidenum">
              <a:rPr lang="en-US" altLang="ja-JP"/>
              <a:pPr>
                <a:defRPr/>
              </a:pPr>
              <a:t>&lt;#&gt;</a:t>
            </a:fld>
            <a:endParaRPr lang="en-US" altLang="ja-JP"/>
          </a:p>
        </p:txBody>
      </p:sp>
    </p:spTree>
  </p:cSld>
  <p:clrMapOvr>
    <a:masterClrMapping/>
  </p:clrMapOvr>
  <p:transition advTm="30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10.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image" Target="../media/image17.jpeg"/><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11.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image" Target="../media/image18.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20.jpe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12.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image" Target="../media/image21.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image" Target="../media/image20.jpeg"/><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13.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image" Target="../media/image21.jpe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4.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heme" Target="../theme/theme15.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4.jpe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38.xml"/><Relationship Id="rId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7.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11.jpe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9.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image" Target="../media/image14.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13.jpe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C2E8E5-7901-4E94-B3CF-40733E00C896}" type="datetimeFigureOut">
              <a:rPr lang="ja-JP" altLang="en-US"/>
              <a:pPr>
                <a:defRPr/>
              </a:pPr>
              <a:t>2012/5/10</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2E6ABD46-E99E-4667-B7E8-7C5F9169C002}"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transition advTm="30000"/>
  <p:txStyles>
    <p:titleStyle>
      <a:lvl1pPr algn="ctr" rtl="0" fontAlgn="base">
        <a:spcBef>
          <a:spcPct val="0"/>
        </a:spcBef>
        <a:spcAft>
          <a:spcPct val="0"/>
        </a:spcAft>
        <a:defRPr kumimoji="1" sz="4400" kern="12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alibri" pitchFamily="34" charset="0"/>
          <a:ea typeface="ＭＳ Ｐゴシック" charset="-128"/>
        </a:defRPr>
      </a:lvl2pPr>
      <a:lvl3pPr algn="ctr" rtl="0" fontAlgn="base">
        <a:spcBef>
          <a:spcPct val="0"/>
        </a:spcBef>
        <a:spcAft>
          <a:spcPct val="0"/>
        </a:spcAft>
        <a:defRPr kumimoji="1" sz="4400">
          <a:solidFill>
            <a:schemeClr val="tx1"/>
          </a:solidFill>
          <a:latin typeface="Calibri" pitchFamily="34" charset="0"/>
          <a:ea typeface="ＭＳ Ｐゴシック" charset="-128"/>
        </a:defRPr>
      </a:lvl3pPr>
      <a:lvl4pPr algn="ctr" rtl="0" fontAlgn="base">
        <a:spcBef>
          <a:spcPct val="0"/>
        </a:spcBef>
        <a:spcAft>
          <a:spcPct val="0"/>
        </a:spcAft>
        <a:defRPr kumimoji="1" sz="4400">
          <a:solidFill>
            <a:schemeClr val="tx1"/>
          </a:solidFill>
          <a:latin typeface="Calibri" pitchFamily="34" charset="0"/>
          <a:ea typeface="ＭＳ Ｐゴシック" charset="-128"/>
        </a:defRPr>
      </a:lvl4pPr>
      <a:lvl5pPr algn="ctr" rtl="0" fontAlgn="base">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7522" name="タイトル プレースホルダ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ja-JP" altLang="en-US" smtClean="0"/>
              <a:t>マスタ タイトルの書式設定</a:t>
            </a:r>
            <a:endParaRPr lang="en-US" smtClean="0"/>
          </a:p>
        </p:txBody>
      </p:sp>
      <p:sp>
        <p:nvSpPr>
          <p:cNvPr id="107523" name="テキスト プレースホルダ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smtClean="0"/>
          </a:p>
        </p:txBody>
      </p:sp>
      <p:sp>
        <p:nvSpPr>
          <p:cNvPr id="14" name="日付プレースホルダ 13"/>
          <p:cNvSpPr>
            <a:spLocks noGrp="1"/>
          </p:cNvSpPr>
          <p:nvPr>
            <p:ph type="dt" sz="half" idx="2"/>
          </p:nvPr>
        </p:nvSpPr>
        <p:spPr>
          <a:xfrm>
            <a:off x="6400800" y="6356350"/>
            <a:ext cx="2289175" cy="365125"/>
          </a:xfrm>
          <a:prstGeom prst="rect">
            <a:avLst/>
          </a:prstGeom>
        </p:spPr>
        <p:txBody>
          <a:bodyPr vert="horz"/>
          <a:lstStyle>
            <a:lvl1pPr algn="l" eaLnBrk="1" latinLnBrk="0" hangingPunct="1">
              <a:defRPr kumimoji="0" sz="1400">
                <a:solidFill>
                  <a:srgbClr val="464653"/>
                </a:solidFill>
                <a:latin typeface="Arial" charset="0"/>
                <a:ea typeface="+mn-ea"/>
              </a:defRPr>
            </a:lvl1pPr>
          </a:lstStyle>
          <a:p>
            <a:pPr>
              <a:defRPr/>
            </a:pPr>
            <a:endParaRPr lang="en-US" altLang="ja-JP"/>
          </a:p>
        </p:txBody>
      </p:sp>
      <p:sp>
        <p:nvSpPr>
          <p:cNvPr id="3" name="フッター プレースホルダ 2"/>
          <p:cNvSpPr>
            <a:spLocks noGrp="1"/>
          </p:cNvSpPr>
          <p:nvPr>
            <p:ph type="ftr" sz="quarter" idx="3"/>
          </p:nvPr>
        </p:nvSpPr>
        <p:spPr>
          <a:xfrm>
            <a:off x="2898775" y="6356350"/>
            <a:ext cx="3505200" cy="365125"/>
          </a:xfrm>
          <a:prstGeom prst="rect">
            <a:avLst/>
          </a:prstGeom>
        </p:spPr>
        <p:txBody>
          <a:bodyPr vert="horz"/>
          <a:lstStyle>
            <a:lvl1pPr algn="r" eaLnBrk="1" latinLnBrk="0" hangingPunct="1">
              <a:defRPr kumimoji="0" sz="1400">
                <a:solidFill>
                  <a:srgbClr val="464653"/>
                </a:solidFill>
                <a:latin typeface="Arial" charset="0"/>
                <a:ea typeface="+mn-ea"/>
              </a:defRPr>
            </a:lvl1pPr>
          </a:lstStyle>
          <a:p>
            <a:pPr>
              <a:defRPr/>
            </a:pPr>
            <a:endParaRPr lang="en-US" altLang="ja-JP"/>
          </a:p>
        </p:txBody>
      </p:sp>
      <p:sp>
        <p:nvSpPr>
          <p:cNvPr id="23" name="スライド番号プレースホルダ 22"/>
          <p:cNvSpPr>
            <a:spLocks noGrp="1"/>
          </p:cNvSpPr>
          <p:nvPr>
            <p:ph type="sldNum" sz="quarter" idx="4"/>
          </p:nvPr>
        </p:nvSpPr>
        <p:spPr>
          <a:xfrm>
            <a:off x="612775" y="6356350"/>
            <a:ext cx="1981200" cy="365125"/>
          </a:xfrm>
          <a:prstGeom prst="rect">
            <a:avLst/>
          </a:prstGeom>
        </p:spPr>
        <p:txBody>
          <a:bodyPr vert="horz"/>
          <a:lstStyle>
            <a:lvl1pPr algn="l" eaLnBrk="1" latinLnBrk="0" hangingPunct="1">
              <a:defRPr kumimoji="0" sz="1400">
                <a:solidFill>
                  <a:srgbClr val="464653"/>
                </a:solidFill>
                <a:latin typeface="Arial" charset="0"/>
                <a:ea typeface="+mn-ea"/>
              </a:defRPr>
            </a:lvl1pPr>
          </a:lstStyle>
          <a:p>
            <a:pPr>
              <a:defRPr/>
            </a:pPr>
            <a:fld id="{A65A5543-31E5-4FFF-A9A5-B20FD13B42BB}" type="slidenum">
              <a:rPr lang="en-US" altLang="ja-JP"/>
              <a:pPr>
                <a:defRPr/>
              </a:pPr>
              <a:t>&lt;#&gt;</a:t>
            </a:fld>
            <a:endParaRPr lang="en-US" altLang="ja-JP"/>
          </a:p>
        </p:txBody>
      </p:sp>
      <p:sp>
        <p:nvSpPr>
          <p:cNvPr id="28" name="直線コネクタ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solidFill>
                <a:prstClr val="black"/>
              </a:solidFill>
              <a:ea typeface="ＭＳ Ｐゴシック" pitchFamily="50" charset="-128"/>
            </a:endParaRPr>
          </a:p>
        </p:txBody>
      </p:sp>
      <p:sp>
        <p:nvSpPr>
          <p:cNvPr id="29" name="直線コネクタ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solidFill>
                <a:prstClr val="black"/>
              </a:solidFill>
              <a:ea typeface="ＭＳ Ｐゴシック" pitchFamily="50" charset="-128"/>
            </a:endParaRPr>
          </a:p>
        </p:txBody>
      </p:sp>
      <p:sp>
        <p:nvSpPr>
          <p:cNvPr id="10" name="二等辺三角形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ransition advTm="30000"/>
  <p:txStyles>
    <p:titleStyle>
      <a:lvl1pPr algn="l" rtl="0" eaLnBrk="0" fontAlgn="base" hangingPunct="0">
        <a:spcBef>
          <a:spcPct val="0"/>
        </a:spcBef>
        <a:spcAft>
          <a:spcPct val="0"/>
        </a:spcAft>
        <a:defRPr kumimoji="1" sz="3200" kern="1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Bookman Old Style" pitchFamily="18" charset="0"/>
          <a:ea typeface="HG明朝E" pitchFamily="17" charset="-128"/>
        </a:defRPr>
      </a:lvl2pPr>
      <a:lvl3pPr algn="l" rtl="0" eaLnBrk="0" fontAlgn="base" hangingPunct="0">
        <a:spcBef>
          <a:spcPct val="0"/>
        </a:spcBef>
        <a:spcAft>
          <a:spcPct val="0"/>
        </a:spcAft>
        <a:defRPr kumimoji="1" sz="3200">
          <a:solidFill>
            <a:schemeClr val="tx2"/>
          </a:solidFill>
          <a:latin typeface="Bookman Old Style" pitchFamily="18" charset="0"/>
          <a:ea typeface="HG明朝E" pitchFamily="17" charset="-128"/>
        </a:defRPr>
      </a:lvl3pPr>
      <a:lvl4pPr algn="l" rtl="0" eaLnBrk="0" fontAlgn="base" hangingPunct="0">
        <a:spcBef>
          <a:spcPct val="0"/>
        </a:spcBef>
        <a:spcAft>
          <a:spcPct val="0"/>
        </a:spcAft>
        <a:defRPr kumimoji="1" sz="3200">
          <a:solidFill>
            <a:schemeClr val="tx2"/>
          </a:solidFill>
          <a:latin typeface="Bookman Old Style" pitchFamily="18" charset="0"/>
          <a:ea typeface="HG明朝E" pitchFamily="17" charset="-128"/>
        </a:defRPr>
      </a:lvl4pPr>
      <a:lvl5pPr algn="l" rtl="0" eaLnBrk="0" fontAlgn="base" hangingPunct="0">
        <a:spcBef>
          <a:spcPct val="0"/>
        </a:spcBef>
        <a:spcAft>
          <a:spcPct val="0"/>
        </a:spcAft>
        <a:defRPr kumimoji="1" sz="3200">
          <a:solidFill>
            <a:schemeClr val="tx2"/>
          </a:solidFill>
          <a:latin typeface="Bookman Old Style" pitchFamily="18" charset="0"/>
          <a:ea typeface="HG明朝E" pitchFamily="17" charset="-128"/>
        </a:defRPr>
      </a:lvl5pPr>
      <a:lvl6pPr marL="457200" algn="l" rtl="0" fontAlgn="base">
        <a:spcBef>
          <a:spcPct val="0"/>
        </a:spcBef>
        <a:spcAft>
          <a:spcPct val="0"/>
        </a:spcAft>
        <a:defRPr kumimoji="1" sz="3200">
          <a:solidFill>
            <a:schemeClr val="tx2"/>
          </a:solidFill>
          <a:latin typeface="Bookman Old Style" pitchFamily="18" charset="0"/>
          <a:ea typeface="HG明朝E" pitchFamily="17" charset="-128"/>
        </a:defRPr>
      </a:lvl6pPr>
      <a:lvl7pPr marL="914400" algn="l" rtl="0" fontAlgn="base">
        <a:spcBef>
          <a:spcPct val="0"/>
        </a:spcBef>
        <a:spcAft>
          <a:spcPct val="0"/>
        </a:spcAft>
        <a:defRPr kumimoji="1" sz="3200">
          <a:solidFill>
            <a:schemeClr val="tx2"/>
          </a:solidFill>
          <a:latin typeface="Bookman Old Style" pitchFamily="18" charset="0"/>
          <a:ea typeface="HG明朝E" pitchFamily="17" charset="-128"/>
        </a:defRPr>
      </a:lvl7pPr>
      <a:lvl8pPr marL="1371600" algn="l" rtl="0" fontAlgn="base">
        <a:spcBef>
          <a:spcPct val="0"/>
        </a:spcBef>
        <a:spcAft>
          <a:spcPct val="0"/>
        </a:spcAft>
        <a:defRPr kumimoji="1" sz="3200">
          <a:solidFill>
            <a:schemeClr val="tx2"/>
          </a:solidFill>
          <a:latin typeface="Bookman Old Style" pitchFamily="18" charset="0"/>
          <a:ea typeface="HG明朝E" pitchFamily="17" charset="-128"/>
        </a:defRPr>
      </a:lvl8pPr>
      <a:lvl9pPr marL="1828800" algn="l" rtl="0" fontAlgn="base">
        <a:spcBef>
          <a:spcPct val="0"/>
        </a:spcBef>
        <a:spcAft>
          <a:spcPct val="0"/>
        </a:spcAft>
        <a:defRPr kumimoji="1" sz="3200">
          <a:solidFill>
            <a:schemeClr val="tx2"/>
          </a:solidFill>
          <a:latin typeface="Bookman Old Style" pitchFamily="18" charset="0"/>
          <a:ea typeface="HG明朝E" pitchFamily="17"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kumimoji="1"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kumimoji="1"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kumimoji="1"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kumimoji="1"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9810" name="Picture 9" descr="PPT_7th_0707_high_スライド_B"/>
          <p:cNvPicPr>
            <a:picLocks noChangeAspect="1" noChangeArrowheads="1"/>
          </p:cNvPicPr>
          <p:nvPr userDrawn="1"/>
        </p:nvPicPr>
        <p:blipFill>
          <a:blip r:embed="rId13"/>
          <a:srcRect/>
          <a:stretch>
            <a:fillRect/>
          </a:stretch>
        </p:blipFill>
        <p:spPr bwMode="auto">
          <a:xfrm>
            <a:off x="0" y="6489700"/>
            <a:ext cx="9144000" cy="368300"/>
          </a:xfrm>
          <a:prstGeom prst="rect">
            <a:avLst/>
          </a:prstGeom>
          <a:noFill/>
          <a:ln w="9525">
            <a:noFill/>
            <a:miter lim="800000"/>
            <a:headEnd/>
            <a:tailEnd/>
          </a:ln>
        </p:spPr>
      </p:pic>
      <p:pic>
        <p:nvPicPr>
          <p:cNvPr id="119811" name="Picture 10" descr="PPT_7th_0707_スライド_01"/>
          <p:cNvPicPr>
            <a:picLocks noChangeAspect="1" noChangeArrowheads="1"/>
          </p:cNvPicPr>
          <p:nvPr userDrawn="1"/>
        </p:nvPicPr>
        <p:blipFill>
          <a:blip r:embed="rId14"/>
          <a:srcRect/>
          <a:stretch>
            <a:fillRect/>
          </a:stretch>
        </p:blipFill>
        <p:spPr bwMode="auto">
          <a:xfrm>
            <a:off x="0" y="620713"/>
            <a:ext cx="9144000" cy="177800"/>
          </a:xfrm>
          <a:prstGeom prst="rect">
            <a:avLst/>
          </a:prstGeom>
          <a:noFill/>
          <a:ln w="9525">
            <a:noFill/>
            <a:miter lim="800000"/>
            <a:headEnd/>
            <a:tailEnd/>
          </a:ln>
        </p:spPr>
      </p:pic>
      <p:sp>
        <p:nvSpPr>
          <p:cNvPr id="119812" name="Rectangle 11"/>
          <p:cNvSpPr>
            <a:spLocks noGrp="1" noChangeArrowheads="1"/>
          </p:cNvSpPr>
          <p:nvPr>
            <p:ph type="title"/>
          </p:nvPr>
        </p:nvSpPr>
        <p:spPr bwMode="auto">
          <a:xfrm>
            <a:off x="152400" y="115888"/>
            <a:ext cx="8839200" cy="539750"/>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ja-JP" altLang="en-US" smtClean="0"/>
              <a:t>マスタ タイトルの書式設定</a:t>
            </a:r>
          </a:p>
        </p:txBody>
      </p:sp>
      <p:sp>
        <p:nvSpPr>
          <p:cNvPr id="5132" name="Rectangle 12"/>
          <p:cNvSpPr>
            <a:spLocks noGrp="1" noChangeArrowheads="1"/>
          </p:cNvSpPr>
          <p:nvPr>
            <p:ph type="ftr" sz="quarter" idx="3"/>
          </p:nvPr>
        </p:nvSpPr>
        <p:spPr bwMode="auto">
          <a:xfrm>
            <a:off x="1258888" y="6524625"/>
            <a:ext cx="2159000" cy="3333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800" smtClean="0">
                <a:solidFill>
                  <a:srgbClr val="000000"/>
                </a:solidFill>
                <a:latin typeface="+mn-lt"/>
                <a:ea typeface="+mn-ea"/>
              </a:defRPr>
            </a:lvl1pPr>
          </a:lstStyle>
          <a:p>
            <a:pPr>
              <a:defRPr/>
            </a:pPr>
            <a:r>
              <a:rPr lang="en-US" altLang="ja-JP"/>
              <a:t>© NEC Corporation 2012</a:t>
            </a:r>
          </a:p>
        </p:txBody>
      </p:sp>
      <p:sp>
        <p:nvSpPr>
          <p:cNvPr id="5133" name="Rectangle 13"/>
          <p:cNvSpPr>
            <a:spLocks noGrp="1" noChangeArrowheads="1"/>
          </p:cNvSpPr>
          <p:nvPr>
            <p:ph type="sldNum" sz="quarter" idx="4"/>
          </p:nvPr>
        </p:nvSpPr>
        <p:spPr bwMode="auto">
          <a:xfrm>
            <a:off x="304800" y="6524625"/>
            <a:ext cx="811213" cy="3333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000" b="1" smtClean="0">
                <a:solidFill>
                  <a:srgbClr val="000000"/>
                </a:solidFill>
                <a:latin typeface="+mn-lt"/>
                <a:ea typeface="+mn-ea"/>
              </a:defRPr>
            </a:lvl1pPr>
          </a:lstStyle>
          <a:p>
            <a:pPr>
              <a:defRPr/>
            </a:pPr>
            <a:r>
              <a:rPr lang="en-US" altLang="ja-JP"/>
              <a:t>Page </a:t>
            </a:r>
            <a:fld id="{55F58EB5-E70C-4B6B-993C-372E0B717E27}" type="slidenum">
              <a:rPr lang="en-US" altLang="ja-JP"/>
              <a:pPr>
                <a:defRPr/>
              </a:pPr>
              <a:t>&lt;#&gt;</a:t>
            </a:fld>
            <a:endParaRPr lang="en-US" altLang="ja-JP"/>
          </a:p>
        </p:txBody>
      </p:sp>
      <p:sp>
        <p:nvSpPr>
          <p:cNvPr id="119815" name="Rectangle 15"/>
          <p:cNvSpPr>
            <a:spLocks noGrp="1" noChangeArrowheads="1"/>
          </p:cNvSpPr>
          <p:nvPr>
            <p:ph type="body" idx="1"/>
          </p:nvPr>
        </p:nvSpPr>
        <p:spPr bwMode="auto">
          <a:xfrm>
            <a:off x="152400" y="981075"/>
            <a:ext cx="88392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p:txBody>
      </p:sp>
    </p:spTree>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transition advTm="30000"/>
  <p:hf hdr="0" dt="0"/>
  <p:txStyles>
    <p:titleStyle>
      <a:lvl1pPr algn="l" rtl="0" eaLnBrk="0" fontAlgn="base" hangingPunct="0">
        <a:spcBef>
          <a:spcPct val="0"/>
        </a:spcBef>
        <a:spcAft>
          <a:spcPct val="0"/>
        </a:spcAft>
        <a:defRPr kumimoji="1" sz="2800">
          <a:solidFill>
            <a:schemeClr val="tx1"/>
          </a:solidFill>
          <a:latin typeface="+mj-lt"/>
          <a:ea typeface="+mj-ea"/>
          <a:cs typeface="+mj-cs"/>
        </a:defRPr>
      </a:lvl1pPr>
      <a:lvl2pPr algn="l" rtl="0" eaLnBrk="0" fontAlgn="base" hangingPunct="0">
        <a:spcBef>
          <a:spcPct val="0"/>
        </a:spcBef>
        <a:spcAft>
          <a:spcPct val="0"/>
        </a:spcAft>
        <a:defRPr kumimoji="1" sz="2800">
          <a:solidFill>
            <a:schemeClr val="tx1"/>
          </a:solidFill>
          <a:latin typeface="Arial" pitchFamily="34" charset="0"/>
          <a:ea typeface="HGP創英角ｺﾞｼｯｸUB" pitchFamily="50" charset="-128"/>
        </a:defRPr>
      </a:lvl2pPr>
      <a:lvl3pPr algn="l" rtl="0" eaLnBrk="0" fontAlgn="base" hangingPunct="0">
        <a:spcBef>
          <a:spcPct val="0"/>
        </a:spcBef>
        <a:spcAft>
          <a:spcPct val="0"/>
        </a:spcAft>
        <a:defRPr kumimoji="1" sz="2800">
          <a:solidFill>
            <a:schemeClr val="tx1"/>
          </a:solidFill>
          <a:latin typeface="Arial" pitchFamily="34" charset="0"/>
          <a:ea typeface="HGP創英角ｺﾞｼｯｸUB" pitchFamily="50" charset="-128"/>
        </a:defRPr>
      </a:lvl3pPr>
      <a:lvl4pPr algn="l" rtl="0" eaLnBrk="0" fontAlgn="base" hangingPunct="0">
        <a:spcBef>
          <a:spcPct val="0"/>
        </a:spcBef>
        <a:spcAft>
          <a:spcPct val="0"/>
        </a:spcAft>
        <a:defRPr kumimoji="1" sz="2800">
          <a:solidFill>
            <a:schemeClr val="tx1"/>
          </a:solidFill>
          <a:latin typeface="Arial" pitchFamily="34" charset="0"/>
          <a:ea typeface="HGP創英角ｺﾞｼｯｸUB" pitchFamily="50" charset="-128"/>
        </a:defRPr>
      </a:lvl4pPr>
      <a:lvl5pPr algn="l" rtl="0" eaLnBrk="0" fontAlgn="base" hangingPunct="0">
        <a:spcBef>
          <a:spcPct val="0"/>
        </a:spcBef>
        <a:spcAft>
          <a:spcPct val="0"/>
        </a:spcAft>
        <a:defRPr kumimoji="1" sz="2800">
          <a:solidFill>
            <a:schemeClr val="tx1"/>
          </a:solidFill>
          <a:latin typeface="Arial" pitchFamily="34" charset="0"/>
          <a:ea typeface="HGP創英角ｺﾞｼｯｸUB" pitchFamily="50" charset="-128"/>
        </a:defRPr>
      </a:lvl5pPr>
      <a:lvl6pPr marL="457200" algn="l" rtl="0" fontAlgn="base">
        <a:spcBef>
          <a:spcPct val="0"/>
        </a:spcBef>
        <a:spcAft>
          <a:spcPct val="0"/>
        </a:spcAft>
        <a:defRPr kumimoji="1" sz="2800">
          <a:solidFill>
            <a:schemeClr val="tx1"/>
          </a:solidFill>
          <a:latin typeface="Arial" pitchFamily="34" charset="0"/>
          <a:ea typeface="HGP創英角ｺﾞｼｯｸUB" pitchFamily="50" charset="-128"/>
        </a:defRPr>
      </a:lvl6pPr>
      <a:lvl7pPr marL="914400" algn="l" rtl="0" fontAlgn="base">
        <a:spcBef>
          <a:spcPct val="0"/>
        </a:spcBef>
        <a:spcAft>
          <a:spcPct val="0"/>
        </a:spcAft>
        <a:defRPr kumimoji="1" sz="2800">
          <a:solidFill>
            <a:schemeClr val="tx1"/>
          </a:solidFill>
          <a:latin typeface="Arial" pitchFamily="34" charset="0"/>
          <a:ea typeface="HGP創英角ｺﾞｼｯｸUB" pitchFamily="50" charset="-128"/>
        </a:defRPr>
      </a:lvl7pPr>
      <a:lvl8pPr marL="1371600" algn="l" rtl="0" fontAlgn="base">
        <a:spcBef>
          <a:spcPct val="0"/>
        </a:spcBef>
        <a:spcAft>
          <a:spcPct val="0"/>
        </a:spcAft>
        <a:defRPr kumimoji="1" sz="2800">
          <a:solidFill>
            <a:schemeClr val="tx1"/>
          </a:solidFill>
          <a:latin typeface="Arial" pitchFamily="34" charset="0"/>
          <a:ea typeface="HGP創英角ｺﾞｼｯｸUB" pitchFamily="50" charset="-128"/>
        </a:defRPr>
      </a:lvl8pPr>
      <a:lvl9pPr marL="1828800" algn="l" rtl="0" fontAlgn="base">
        <a:spcBef>
          <a:spcPct val="0"/>
        </a:spcBef>
        <a:spcAft>
          <a:spcPct val="0"/>
        </a:spcAft>
        <a:defRPr kumimoji="1" sz="2800">
          <a:solidFill>
            <a:schemeClr val="tx1"/>
          </a:solidFill>
          <a:latin typeface="Arial" pitchFamily="34" charset="0"/>
          <a:ea typeface="HGP創英角ｺﾞｼｯｸUB" pitchFamily="50" charset="-128"/>
        </a:defRPr>
      </a:lvl9pPr>
    </p:titleStyle>
    <p:bodyStyle>
      <a:lvl1pPr marL="342900" indent="-342900" algn="l" rtl="0" eaLnBrk="0" fontAlgn="base" hangingPunct="0">
        <a:spcBef>
          <a:spcPct val="20000"/>
        </a:spcBef>
        <a:spcAft>
          <a:spcPct val="0"/>
        </a:spcAft>
        <a:buClr>
          <a:schemeClr val="hlink"/>
        </a:buClr>
        <a:buFont typeface="Arial" charset="0"/>
        <a:buChar char="▐"/>
        <a:defRPr kumimoji="1" sz="2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Font typeface="Wingdings" pitchFamily="2" charset="2"/>
        <a:buChar char="l"/>
        <a:defRPr kumimoji="1"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Font typeface="Arial" charset="0"/>
        <a:buChar char="•"/>
        <a:defRPr kumimoji="1">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Arial" charset="0"/>
        <a:buChar char="–"/>
        <a:defRPr kumimoji="1" sz="16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ＭＳ Ｐゴシック" pitchFamily="50" charset="-128"/>
        </a:defRPr>
      </a:lvl5pPr>
      <a:lvl6pPr marL="2514600" indent="-228600" algn="l" rtl="0" fontAlgn="base">
        <a:spcBef>
          <a:spcPct val="20000"/>
        </a:spcBef>
        <a:spcAft>
          <a:spcPct val="0"/>
        </a:spcAft>
        <a:buChar char="»"/>
        <a:defRPr kumimoji="1" sz="2000">
          <a:solidFill>
            <a:schemeClr val="tx1"/>
          </a:solidFill>
          <a:latin typeface="+mn-lt"/>
          <a:ea typeface="ＭＳ Ｐゴシック" pitchFamily="50" charset="-128"/>
        </a:defRPr>
      </a:lvl6pPr>
      <a:lvl7pPr marL="2971800" indent="-228600" algn="l" rtl="0" fontAlgn="base">
        <a:spcBef>
          <a:spcPct val="20000"/>
        </a:spcBef>
        <a:spcAft>
          <a:spcPct val="0"/>
        </a:spcAft>
        <a:buChar char="»"/>
        <a:defRPr kumimoji="1" sz="2000">
          <a:solidFill>
            <a:schemeClr val="tx1"/>
          </a:solidFill>
          <a:latin typeface="+mn-lt"/>
          <a:ea typeface="ＭＳ Ｐゴシック" pitchFamily="50" charset="-128"/>
        </a:defRPr>
      </a:lvl7pPr>
      <a:lvl8pPr marL="3429000" indent="-228600" algn="l" rtl="0" fontAlgn="base">
        <a:spcBef>
          <a:spcPct val="20000"/>
        </a:spcBef>
        <a:spcAft>
          <a:spcPct val="0"/>
        </a:spcAft>
        <a:buChar char="»"/>
        <a:defRPr kumimoji="1" sz="2000">
          <a:solidFill>
            <a:schemeClr val="tx1"/>
          </a:solidFill>
          <a:latin typeface="+mn-lt"/>
          <a:ea typeface="ＭＳ Ｐゴシック" pitchFamily="50" charset="-128"/>
        </a:defRPr>
      </a:lvl8pPr>
      <a:lvl9pPr marL="3886200" indent="-228600" algn="l" rtl="0" fontAlgn="base">
        <a:spcBef>
          <a:spcPct val="20000"/>
        </a:spcBef>
        <a:spcAft>
          <a:spcPct val="0"/>
        </a:spcAft>
        <a:buChar char="»"/>
        <a:defRPr kumimoji="1" sz="2000">
          <a:solidFill>
            <a:schemeClr val="tx1"/>
          </a:solidFill>
          <a:latin typeface="+mn-lt"/>
          <a:ea typeface="ＭＳ Ｐゴシック" pitchFamily="50" charset="-128"/>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44" name="Rectangle 24"/>
          <p:cNvSpPr>
            <a:spLocks noGrp="1" noChangeArrowheads="1"/>
          </p:cNvSpPr>
          <p:nvPr>
            <p:ph type="ftr" sz="quarter" idx="3"/>
          </p:nvPr>
        </p:nvSpPr>
        <p:spPr bwMode="auto">
          <a:xfrm>
            <a:off x="1258888" y="6524625"/>
            <a:ext cx="2159000" cy="3333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spcBef>
                <a:spcPct val="0"/>
              </a:spcBef>
              <a:defRPr sz="800" b="1" smtClean="0">
                <a:solidFill>
                  <a:srgbClr val="000000"/>
                </a:solidFill>
                <a:latin typeface="Arial" pitchFamily="34" charset="0"/>
                <a:ea typeface="+mn-ea"/>
              </a:defRPr>
            </a:lvl1pPr>
          </a:lstStyle>
          <a:p>
            <a:pPr>
              <a:defRPr/>
            </a:pPr>
            <a:r>
              <a:rPr lang="en-US" altLang="ja-JP"/>
              <a:t>© NEC Corporation 2012</a:t>
            </a:r>
          </a:p>
        </p:txBody>
      </p:sp>
      <p:pic>
        <p:nvPicPr>
          <p:cNvPr id="132099" name="Picture 10" descr="PPT_7th_0707_スライド_01"/>
          <p:cNvPicPr>
            <a:picLocks noChangeAspect="1" noChangeArrowheads="1"/>
          </p:cNvPicPr>
          <p:nvPr/>
        </p:nvPicPr>
        <p:blipFill>
          <a:blip r:embed="rId14"/>
          <a:srcRect/>
          <a:stretch>
            <a:fillRect/>
          </a:stretch>
        </p:blipFill>
        <p:spPr bwMode="auto">
          <a:xfrm>
            <a:off x="0" y="620713"/>
            <a:ext cx="9144000" cy="177800"/>
          </a:xfrm>
          <a:prstGeom prst="rect">
            <a:avLst/>
          </a:prstGeom>
          <a:noFill/>
          <a:ln w="9525">
            <a:noFill/>
            <a:miter lim="800000"/>
            <a:headEnd/>
            <a:tailEnd/>
          </a:ln>
        </p:spPr>
      </p:pic>
      <p:sp>
        <p:nvSpPr>
          <p:cNvPr id="132100" name="Rectangle 11"/>
          <p:cNvSpPr>
            <a:spLocks noGrp="1" noChangeArrowheads="1"/>
          </p:cNvSpPr>
          <p:nvPr>
            <p:ph type="title"/>
          </p:nvPr>
        </p:nvSpPr>
        <p:spPr bwMode="auto">
          <a:xfrm>
            <a:off x="152400" y="115888"/>
            <a:ext cx="8839200" cy="539750"/>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ja-JP" altLang="en-US" smtClean="0"/>
              <a:t>マスタ タイトルの書式設定</a:t>
            </a:r>
          </a:p>
        </p:txBody>
      </p:sp>
      <p:sp>
        <p:nvSpPr>
          <p:cNvPr id="5133" name="Rectangle 13"/>
          <p:cNvSpPr>
            <a:spLocks noGrp="1" noChangeArrowheads="1"/>
          </p:cNvSpPr>
          <p:nvPr>
            <p:ph type="sldNum" sz="quarter" idx="4"/>
          </p:nvPr>
        </p:nvSpPr>
        <p:spPr bwMode="auto">
          <a:xfrm>
            <a:off x="304800" y="6524625"/>
            <a:ext cx="811213" cy="3333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spcBef>
                <a:spcPct val="0"/>
              </a:spcBef>
              <a:defRPr sz="1000" b="1">
                <a:solidFill>
                  <a:srgbClr val="000000"/>
                </a:solidFill>
                <a:latin typeface="Arial" charset="0"/>
                <a:ea typeface="+mn-ea"/>
              </a:defRPr>
            </a:lvl1pPr>
          </a:lstStyle>
          <a:p>
            <a:pPr>
              <a:defRPr/>
            </a:pPr>
            <a:r>
              <a:rPr lang="en-US" altLang="ja-JP"/>
              <a:t>Page </a:t>
            </a:r>
            <a:fld id="{6E0F930C-85B7-41D6-A6B5-A03FA011F9F7}" type="slidenum">
              <a:rPr lang="en-US" altLang="ja-JP"/>
              <a:pPr>
                <a:defRPr/>
              </a:pPr>
              <a:t>&lt;#&gt;</a:t>
            </a:fld>
            <a:endParaRPr lang="en-US" altLang="ja-JP"/>
          </a:p>
        </p:txBody>
      </p:sp>
      <p:sp>
        <p:nvSpPr>
          <p:cNvPr id="132102" name="Rectangle 15"/>
          <p:cNvSpPr>
            <a:spLocks noGrp="1" noChangeArrowheads="1"/>
          </p:cNvSpPr>
          <p:nvPr>
            <p:ph type="body" idx="1"/>
          </p:nvPr>
        </p:nvSpPr>
        <p:spPr bwMode="auto">
          <a:xfrm>
            <a:off x="152400" y="981075"/>
            <a:ext cx="88392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p:txBody>
      </p:sp>
      <p:sp>
        <p:nvSpPr>
          <p:cNvPr id="5146" name="Text Box 26"/>
          <p:cNvSpPr txBox="1">
            <a:spLocks noChangeArrowheads="1"/>
          </p:cNvSpPr>
          <p:nvPr userDrawn="1"/>
        </p:nvSpPr>
        <p:spPr bwMode="gray">
          <a:xfrm>
            <a:off x="4203700" y="6597650"/>
            <a:ext cx="742950" cy="152400"/>
          </a:xfrm>
          <a:prstGeom prst="rect">
            <a:avLst/>
          </a:prstGeom>
          <a:noFill/>
          <a:ln w="9525">
            <a:noFill/>
            <a:miter lim="800000"/>
            <a:headEnd/>
            <a:tailEnd/>
          </a:ln>
          <a:effectLst/>
        </p:spPr>
        <p:txBody>
          <a:bodyPr wrap="none" lIns="0" tIns="0" rIns="0" bIns="0" anchor="ctr">
            <a:spAutoFit/>
          </a:bodyPr>
          <a:lstStyle/>
          <a:p>
            <a:pPr algn="ctr">
              <a:defRPr/>
            </a:pPr>
            <a:r>
              <a:rPr lang="en-US" altLang="ja-JP" sz="1000">
                <a:solidFill>
                  <a:srgbClr val="000000"/>
                </a:solidFill>
                <a:latin typeface="Arial" pitchFamily="34" charset="0"/>
                <a:ea typeface="Osaka" charset="-128"/>
              </a:rPr>
              <a:t>SACSIS2012</a:t>
            </a:r>
          </a:p>
        </p:txBody>
      </p:sp>
    </p:spTree>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ransition advTm="30000"/>
  <p:hf hdr="0" dt="0"/>
  <p:txStyles>
    <p:titleStyle>
      <a:lvl1pPr algn="l" rtl="0" eaLnBrk="0" fontAlgn="base" hangingPunct="0">
        <a:spcBef>
          <a:spcPct val="0"/>
        </a:spcBef>
        <a:spcAft>
          <a:spcPct val="0"/>
        </a:spcAft>
        <a:defRPr kumimoji="1" sz="2800">
          <a:solidFill>
            <a:schemeClr val="tx1"/>
          </a:solidFill>
          <a:latin typeface="+mj-lt"/>
          <a:ea typeface="+mj-ea"/>
          <a:cs typeface="+mj-cs"/>
        </a:defRPr>
      </a:lvl1pPr>
      <a:lvl2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2pPr>
      <a:lvl3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3pPr>
      <a:lvl4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4pPr>
      <a:lvl5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5pPr>
      <a:lvl6pPr marL="457200" algn="l" rtl="0" fontAlgn="base">
        <a:spcBef>
          <a:spcPct val="0"/>
        </a:spcBef>
        <a:spcAft>
          <a:spcPct val="0"/>
        </a:spcAft>
        <a:defRPr kumimoji="1" sz="2800">
          <a:solidFill>
            <a:schemeClr val="tx1"/>
          </a:solidFill>
          <a:latin typeface="Arial" charset="0"/>
          <a:ea typeface="HGP創英角ｺﾞｼｯｸUB" pitchFamily="50" charset="-128"/>
        </a:defRPr>
      </a:lvl6pPr>
      <a:lvl7pPr marL="914400" algn="l" rtl="0" fontAlgn="base">
        <a:spcBef>
          <a:spcPct val="0"/>
        </a:spcBef>
        <a:spcAft>
          <a:spcPct val="0"/>
        </a:spcAft>
        <a:defRPr kumimoji="1" sz="2800">
          <a:solidFill>
            <a:schemeClr val="tx1"/>
          </a:solidFill>
          <a:latin typeface="Arial" charset="0"/>
          <a:ea typeface="HGP創英角ｺﾞｼｯｸUB" pitchFamily="50" charset="-128"/>
        </a:defRPr>
      </a:lvl7pPr>
      <a:lvl8pPr marL="1371600" algn="l" rtl="0" fontAlgn="base">
        <a:spcBef>
          <a:spcPct val="0"/>
        </a:spcBef>
        <a:spcAft>
          <a:spcPct val="0"/>
        </a:spcAft>
        <a:defRPr kumimoji="1" sz="2800">
          <a:solidFill>
            <a:schemeClr val="tx1"/>
          </a:solidFill>
          <a:latin typeface="Arial" charset="0"/>
          <a:ea typeface="HGP創英角ｺﾞｼｯｸUB" pitchFamily="50" charset="-128"/>
        </a:defRPr>
      </a:lvl8pPr>
      <a:lvl9pPr marL="1828800" algn="l" rtl="0" fontAlgn="base">
        <a:spcBef>
          <a:spcPct val="0"/>
        </a:spcBef>
        <a:spcAft>
          <a:spcPct val="0"/>
        </a:spcAft>
        <a:defRPr kumimoji="1" sz="2800">
          <a:solidFill>
            <a:schemeClr val="tx1"/>
          </a:solidFill>
          <a:latin typeface="Arial" charset="0"/>
          <a:ea typeface="HGP創英角ｺﾞｼｯｸUB" pitchFamily="50" charset="-128"/>
        </a:defRPr>
      </a:lvl9pPr>
    </p:titleStyle>
    <p:bodyStyle>
      <a:lvl1pPr algn="l" rtl="0" eaLnBrk="0" fontAlgn="base" hangingPunct="0">
        <a:spcBef>
          <a:spcPct val="20000"/>
        </a:spcBef>
        <a:spcAft>
          <a:spcPct val="0"/>
        </a:spcAft>
        <a:buClr>
          <a:schemeClr val="hlink"/>
        </a:buClr>
        <a:buFont typeface="Arial" charset="0"/>
        <a:buChar char="▌"/>
        <a:defRPr kumimoji="1" sz="2200">
          <a:solidFill>
            <a:schemeClr val="tx1"/>
          </a:solidFill>
          <a:latin typeface="+mn-lt"/>
          <a:ea typeface="+mn-ea"/>
          <a:cs typeface="+mn-cs"/>
        </a:defRPr>
      </a:lvl1pPr>
      <a:lvl2pPr marL="179388" algn="l" rtl="0" eaLnBrk="0" fontAlgn="base" hangingPunct="0">
        <a:spcBef>
          <a:spcPct val="20000"/>
        </a:spcBef>
        <a:spcAft>
          <a:spcPct val="0"/>
        </a:spcAft>
        <a:buClr>
          <a:schemeClr val="hlink"/>
        </a:buClr>
        <a:buFont typeface="Wingdings" pitchFamily="2" charset="2"/>
        <a:buChar char="l"/>
        <a:defRPr kumimoji="1" sz="2000">
          <a:solidFill>
            <a:schemeClr val="tx1"/>
          </a:solidFill>
          <a:latin typeface="+mn-lt"/>
          <a:ea typeface="+mn-ea"/>
        </a:defRPr>
      </a:lvl2pPr>
      <a:lvl3pPr marL="358775" indent="3175" algn="l" rtl="0" eaLnBrk="0" fontAlgn="base" hangingPunct="0">
        <a:spcBef>
          <a:spcPct val="20000"/>
        </a:spcBef>
        <a:spcAft>
          <a:spcPct val="0"/>
        </a:spcAft>
        <a:buClr>
          <a:schemeClr val="hlink"/>
        </a:buClr>
        <a:buFont typeface="Arial" charset="0"/>
        <a:buChar char="•"/>
        <a:defRPr kumimoji="1">
          <a:solidFill>
            <a:schemeClr val="tx1"/>
          </a:solidFill>
          <a:latin typeface="+mn-lt"/>
          <a:ea typeface="+mn-ea"/>
        </a:defRPr>
      </a:lvl3pPr>
      <a:lvl4pPr marL="541338" algn="l" rtl="0" eaLnBrk="0" fontAlgn="base" hangingPunct="0">
        <a:spcBef>
          <a:spcPct val="20000"/>
        </a:spcBef>
        <a:spcAft>
          <a:spcPct val="0"/>
        </a:spcAft>
        <a:buClr>
          <a:schemeClr val="hlink"/>
        </a:buClr>
        <a:buFont typeface="Tahoma" pitchFamily="34" charset="0"/>
        <a:buChar char="–"/>
        <a:defRPr kumimoji="1" sz="16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j-lt"/>
          <a:ea typeface="ＭＳ Ｐゴシック" pitchFamily="50" charset="-128"/>
        </a:defRPr>
      </a:lvl5pPr>
      <a:lvl6pPr marL="2514600" indent="-228600" algn="l" rtl="0" fontAlgn="base">
        <a:spcBef>
          <a:spcPct val="20000"/>
        </a:spcBef>
        <a:spcAft>
          <a:spcPct val="0"/>
        </a:spcAft>
        <a:buChar char="»"/>
        <a:defRPr kumimoji="1" sz="2000">
          <a:solidFill>
            <a:schemeClr val="tx1"/>
          </a:solidFill>
          <a:latin typeface="+mj-lt"/>
          <a:ea typeface="ＭＳ Ｐゴシック" pitchFamily="50" charset="-128"/>
        </a:defRPr>
      </a:lvl6pPr>
      <a:lvl7pPr marL="2971800" indent="-228600" algn="l" rtl="0" fontAlgn="base">
        <a:spcBef>
          <a:spcPct val="20000"/>
        </a:spcBef>
        <a:spcAft>
          <a:spcPct val="0"/>
        </a:spcAft>
        <a:buChar char="»"/>
        <a:defRPr kumimoji="1" sz="2000">
          <a:solidFill>
            <a:schemeClr val="tx1"/>
          </a:solidFill>
          <a:latin typeface="+mj-lt"/>
          <a:ea typeface="ＭＳ Ｐゴシック" pitchFamily="50" charset="-128"/>
        </a:defRPr>
      </a:lvl7pPr>
      <a:lvl8pPr marL="3429000" indent="-228600" algn="l" rtl="0" fontAlgn="base">
        <a:spcBef>
          <a:spcPct val="20000"/>
        </a:spcBef>
        <a:spcAft>
          <a:spcPct val="0"/>
        </a:spcAft>
        <a:buChar char="»"/>
        <a:defRPr kumimoji="1" sz="2000">
          <a:solidFill>
            <a:schemeClr val="tx1"/>
          </a:solidFill>
          <a:latin typeface="+mj-lt"/>
          <a:ea typeface="ＭＳ Ｐゴシック" pitchFamily="50" charset="-128"/>
        </a:defRPr>
      </a:lvl8pPr>
      <a:lvl9pPr marL="3886200" indent="-228600" algn="l" rtl="0" fontAlgn="base">
        <a:spcBef>
          <a:spcPct val="20000"/>
        </a:spcBef>
        <a:spcAft>
          <a:spcPct val="0"/>
        </a:spcAft>
        <a:buChar char="»"/>
        <a:defRPr kumimoji="1" sz="2000">
          <a:solidFill>
            <a:schemeClr val="tx1"/>
          </a:solidFill>
          <a:latin typeface="+mj-lt"/>
          <a:ea typeface="ＭＳ Ｐゴシック" pitchFamily="50" charset="-128"/>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44" name="Rectangle 24"/>
          <p:cNvSpPr>
            <a:spLocks noGrp="1" noChangeArrowheads="1"/>
          </p:cNvSpPr>
          <p:nvPr>
            <p:ph type="ftr" sz="quarter" idx="3"/>
          </p:nvPr>
        </p:nvSpPr>
        <p:spPr bwMode="auto">
          <a:xfrm>
            <a:off x="1258888" y="6524625"/>
            <a:ext cx="2159000" cy="3333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spcBef>
                <a:spcPct val="0"/>
              </a:spcBef>
              <a:defRPr sz="800" b="1" smtClean="0">
                <a:solidFill>
                  <a:srgbClr val="000000"/>
                </a:solidFill>
                <a:latin typeface="Arial" pitchFamily="34" charset="0"/>
                <a:ea typeface="+mn-ea"/>
              </a:defRPr>
            </a:lvl1pPr>
          </a:lstStyle>
          <a:p>
            <a:pPr>
              <a:defRPr/>
            </a:pPr>
            <a:r>
              <a:rPr lang="en-US" altLang="ja-JP"/>
              <a:t>© NEC Corporation 2012</a:t>
            </a:r>
          </a:p>
        </p:txBody>
      </p:sp>
      <p:pic>
        <p:nvPicPr>
          <p:cNvPr id="144387" name="Picture 10" descr="PPT_7th_0707_スライド_01"/>
          <p:cNvPicPr>
            <a:picLocks noChangeAspect="1" noChangeArrowheads="1"/>
          </p:cNvPicPr>
          <p:nvPr/>
        </p:nvPicPr>
        <p:blipFill>
          <a:blip r:embed="rId14"/>
          <a:srcRect/>
          <a:stretch>
            <a:fillRect/>
          </a:stretch>
        </p:blipFill>
        <p:spPr bwMode="auto">
          <a:xfrm>
            <a:off x="0" y="620713"/>
            <a:ext cx="9144000" cy="177800"/>
          </a:xfrm>
          <a:prstGeom prst="rect">
            <a:avLst/>
          </a:prstGeom>
          <a:noFill/>
          <a:ln w="9525">
            <a:noFill/>
            <a:miter lim="800000"/>
            <a:headEnd/>
            <a:tailEnd/>
          </a:ln>
        </p:spPr>
      </p:pic>
      <p:sp>
        <p:nvSpPr>
          <p:cNvPr id="144388" name="Rectangle 11"/>
          <p:cNvSpPr>
            <a:spLocks noGrp="1" noChangeArrowheads="1"/>
          </p:cNvSpPr>
          <p:nvPr>
            <p:ph type="title"/>
          </p:nvPr>
        </p:nvSpPr>
        <p:spPr bwMode="auto">
          <a:xfrm>
            <a:off x="152400" y="115888"/>
            <a:ext cx="8839200" cy="539750"/>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ja-JP" altLang="en-US" smtClean="0"/>
              <a:t>マスタ タイトルの書式設定</a:t>
            </a:r>
          </a:p>
        </p:txBody>
      </p:sp>
      <p:sp>
        <p:nvSpPr>
          <p:cNvPr id="5133" name="Rectangle 13"/>
          <p:cNvSpPr>
            <a:spLocks noGrp="1" noChangeArrowheads="1"/>
          </p:cNvSpPr>
          <p:nvPr>
            <p:ph type="sldNum" sz="quarter" idx="4"/>
          </p:nvPr>
        </p:nvSpPr>
        <p:spPr bwMode="auto">
          <a:xfrm>
            <a:off x="304800" y="6524625"/>
            <a:ext cx="811213" cy="3333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spcBef>
                <a:spcPct val="0"/>
              </a:spcBef>
              <a:defRPr sz="1000" b="1">
                <a:solidFill>
                  <a:srgbClr val="000000"/>
                </a:solidFill>
                <a:latin typeface="Arial" charset="0"/>
                <a:ea typeface="+mn-ea"/>
              </a:defRPr>
            </a:lvl1pPr>
          </a:lstStyle>
          <a:p>
            <a:pPr>
              <a:defRPr/>
            </a:pPr>
            <a:r>
              <a:rPr lang="en-US" altLang="ja-JP"/>
              <a:t>Page </a:t>
            </a:r>
            <a:fld id="{25A68FEF-8CA1-4A65-A1AD-72CCD388E801}" type="slidenum">
              <a:rPr lang="en-US" altLang="ja-JP"/>
              <a:pPr>
                <a:defRPr/>
              </a:pPr>
              <a:t>&lt;#&gt;</a:t>
            </a:fld>
            <a:endParaRPr lang="en-US" altLang="ja-JP"/>
          </a:p>
        </p:txBody>
      </p:sp>
      <p:sp>
        <p:nvSpPr>
          <p:cNvPr id="144390" name="Rectangle 15"/>
          <p:cNvSpPr>
            <a:spLocks noGrp="1" noChangeArrowheads="1"/>
          </p:cNvSpPr>
          <p:nvPr>
            <p:ph type="body" idx="1"/>
          </p:nvPr>
        </p:nvSpPr>
        <p:spPr bwMode="auto">
          <a:xfrm>
            <a:off x="152400" y="981075"/>
            <a:ext cx="88392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p:txBody>
      </p:sp>
      <p:sp>
        <p:nvSpPr>
          <p:cNvPr id="5146" name="Text Box 26"/>
          <p:cNvSpPr txBox="1">
            <a:spLocks noChangeArrowheads="1"/>
          </p:cNvSpPr>
          <p:nvPr userDrawn="1"/>
        </p:nvSpPr>
        <p:spPr bwMode="gray">
          <a:xfrm>
            <a:off x="4203700" y="6597650"/>
            <a:ext cx="742950" cy="152400"/>
          </a:xfrm>
          <a:prstGeom prst="rect">
            <a:avLst/>
          </a:prstGeom>
          <a:noFill/>
          <a:ln w="9525">
            <a:noFill/>
            <a:miter lim="800000"/>
            <a:headEnd/>
            <a:tailEnd/>
          </a:ln>
          <a:effectLst/>
        </p:spPr>
        <p:txBody>
          <a:bodyPr wrap="none" lIns="0" tIns="0" rIns="0" bIns="0" anchor="ctr">
            <a:spAutoFit/>
          </a:bodyPr>
          <a:lstStyle/>
          <a:p>
            <a:pPr algn="ctr">
              <a:defRPr/>
            </a:pPr>
            <a:r>
              <a:rPr lang="en-US" altLang="ja-JP" sz="1000">
                <a:solidFill>
                  <a:srgbClr val="000000"/>
                </a:solidFill>
                <a:latin typeface="Arial" pitchFamily="34" charset="0"/>
                <a:ea typeface="Osaka" charset="-128"/>
              </a:rPr>
              <a:t>SACSIS2012</a:t>
            </a:r>
          </a:p>
        </p:txBody>
      </p:sp>
    </p:spTree>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transition advTm="30000"/>
  <p:hf hdr="0" dt="0"/>
  <p:txStyles>
    <p:titleStyle>
      <a:lvl1pPr algn="l" rtl="0" eaLnBrk="0" fontAlgn="base" hangingPunct="0">
        <a:spcBef>
          <a:spcPct val="0"/>
        </a:spcBef>
        <a:spcAft>
          <a:spcPct val="0"/>
        </a:spcAft>
        <a:defRPr kumimoji="1" sz="2800">
          <a:solidFill>
            <a:schemeClr val="tx1"/>
          </a:solidFill>
          <a:latin typeface="+mj-lt"/>
          <a:ea typeface="+mj-ea"/>
          <a:cs typeface="+mj-cs"/>
        </a:defRPr>
      </a:lvl1pPr>
      <a:lvl2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2pPr>
      <a:lvl3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3pPr>
      <a:lvl4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4pPr>
      <a:lvl5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5pPr>
      <a:lvl6pPr marL="457200" algn="l" rtl="0" fontAlgn="base">
        <a:spcBef>
          <a:spcPct val="0"/>
        </a:spcBef>
        <a:spcAft>
          <a:spcPct val="0"/>
        </a:spcAft>
        <a:defRPr kumimoji="1" sz="2800">
          <a:solidFill>
            <a:schemeClr val="tx1"/>
          </a:solidFill>
          <a:latin typeface="Arial" charset="0"/>
          <a:ea typeface="HGP創英角ｺﾞｼｯｸUB" pitchFamily="50" charset="-128"/>
        </a:defRPr>
      </a:lvl6pPr>
      <a:lvl7pPr marL="914400" algn="l" rtl="0" fontAlgn="base">
        <a:spcBef>
          <a:spcPct val="0"/>
        </a:spcBef>
        <a:spcAft>
          <a:spcPct val="0"/>
        </a:spcAft>
        <a:defRPr kumimoji="1" sz="2800">
          <a:solidFill>
            <a:schemeClr val="tx1"/>
          </a:solidFill>
          <a:latin typeface="Arial" charset="0"/>
          <a:ea typeface="HGP創英角ｺﾞｼｯｸUB" pitchFamily="50" charset="-128"/>
        </a:defRPr>
      </a:lvl7pPr>
      <a:lvl8pPr marL="1371600" algn="l" rtl="0" fontAlgn="base">
        <a:spcBef>
          <a:spcPct val="0"/>
        </a:spcBef>
        <a:spcAft>
          <a:spcPct val="0"/>
        </a:spcAft>
        <a:defRPr kumimoji="1" sz="2800">
          <a:solidFill>
            <a:schemeClr val="tx1"/>
          </a:solidFill>
          <a:latin typeface="Arial" charset="0"/>
          <a:ea typeface="HGP創英角ｺﾞｼｯｸUB" pitchFamily="50" charset="-128"/>
        </a:defRPr>
      </a:lvl8pPr>
      <a:lvl9pPr marL="1828800" algn="l" rtl="0" fontAlgn="base">
        <a:spcBef>
          <a:spcPct val="0"/>
        </a:spcBef>
        <a:spcAft>
          <a:spcPct val="0"/>
        </a:spcAft>
        <a:defRPr kumimoji="1" sz="2800">
          <a:solidFill>
            <a:schemeClr val="tx1"/>
          </a:solidFill>
          <a:latin typeface="Arial" charset="0"/>
          <a:ea typeface="HGP創英角ｺﾞｼｯｸUB" pitchFamily="50" charset="-128"/>
        </a:defRPr>
      </a:lvl9pPr>
    </p:titleStyle>
    <p:bodyStyle>
      <a:lvl1pPr algn="l" rtl="0" eaLnBrk="0" fontAlgn="base" hangingPunct="0">
        <a:spcBef>
          <a:spcPct val="20000"/>
        </a:spcBef>
        <a:spcAft>
          <a:spcPct val="0"/>
        </a:spcAft>
        <a:buClr>
          <a:schemeClr val="hlink"/>
        </a:buClr>
        <a:buFont typeface="Arial" charset="0"/>
        <a:buChar char="▌"/>
        <a:defRPr kumimoji="1" sz="2200">
          <a:solidFill>
            <a:schemeClr val="tx1"/>
          </a:solidFill>
          <a:latin typeface="+mn-lt"/>
          <a:ea typeface="+mn-ea"/>
          <a:cs typeface="+mn-cs"/>
        </a:defRPr>
      </a:lvl1pPr>
      <a:lvl2pPr marL="179388" algn="l" rtl="0" eaLnBrk="0" fontAlgn="base" hangingPunct="0">
        <a:spcBef>
          <a:spcPct val="20000"/>
        </a:spcBef>
        <a:spcAft>
          <a:spcPct val="0"/>
        </a:spcAft>
        <a:buClr>
          <a:schemeClr val="hlink"/>
        </a:buClr>
        <a:buFont typeface="Wingdings" pitchFamily="2" charset="2"/>
        <a:buChar char="l"/>
        <a:defRPr kumimoji="1" sz="2000">
          <a:solidFill>
            <a:schemeClr val="tx1"/>
          </a:solidFill>
          <a:latin typeface="+mn-lt"/>
          <a:ea typeface="+mn-ea"/>
        </a:defRPr>
      </a:lvl2pPr>
      <a:lvl3pPr marL="358775" indent="3175" algn="l" rtl="0" eaLnBrk="0" fontAlgn="base" hangingPunct="0">
        <a:spcBef>
          <a:spcPct val="20000"/>
        </a:spcBef>
        <a:spcAft>
          <a:spcPct val="0"/>
        </a:spcAft>
        <a:buClr>
          <a:schemeClr val="hlink"/>
        </a:buClr>
        <a:buFont typeface="Arial" charset="0"/>
        <a:buChar char="•"/>
        <a:defRPr kumimoji="1">
          <a:solidFill>
            <a:schemeClr val="tx1"/>
          </a:solidFill>
          <a:latin typeface="+mn-lt"/>
          <a:ea typeface="+mn-ea"/>
        </a:defRPr>
      </a:lvl3pPr>
      <a:lvl4pPr marL="541338" algn="l" rtl="0" eaLnBrk="0" fontAlgn="base" hangingPunct="0">
        <a:spcBef>
          <a:spcPct val="20000"/>
        </a:spcBef>
        <a:spcAft>
          <a:spcPct val="0"/>
        </a:spcAft>
        <a:buClr>
          <a:schemeClr val="hlink"/>
        </a:buClr>
        <a:buFont typeface="Tahoma" pitchFamily="34" charset="0"/>
        <a:buChar char="–"/>
        <a:defRPr kumimoji="1" sz="16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j-lt"/>
          <a:ea typeface="ＭＳ Ｐゴシック" pitchFamily="50" charset="-128"/>
        </a:defRPr>
      </a:lvl5pPr>
      <a:lvl6pPr marL="2514600" indent="-228600" algn="l" rtl="0" fontAlgn="base">
        <a:spcBef>
          <a:spcPct val="20000"/>
        </a:spcBef>
        <a:spcAft>
          <a:spcPct val="0"/>
        </a:spcAft>
        <a:buChar char="»"/>
        <a:defRPr kumimoji="1" sz="2000">
          <a:solidFill>
            <a:schemeClr val="tx1"/>
          </a:solidFill>
          <a:latin typeface="+mj-lt"/>
          <a:ea typeface="ＭＳ Ｐゴシック" pitchFamily="50" charset="-128"/>
        </a:defRPr>
      </a:lvl6pPr>
      <a:lvl7pPr marL="2971800" indent="-228600" algn="l" rtl="0" fontAlgn="base">
        <a:spcBef>
          <a:spcPct val="20000"/>
        </a:spcBef>
        <a:spcAft>
          <a:spcPct val="0"/>
        </a:spcAft>
        <a:buChar char="»"/>
        <a:defRPr kumimoji="1" sz="2000">
          <a:solidFill>
            <a:schemeClr val="tx1"/>
          </a:solidFill>
          <a:latin typeface="+mj-lt"/>
          <a:ea typeface="ＭＳ Ｐゴシック" pitchFamily="50" charset="-128"/>
        </a:defRPr>
      </a:lvl7pPr>
      <a:lvl8pPr marL="3429000" indent="-228600" algn="l" rtl="0" fontAlgn="base">
        <a:spcBef>
          <a:spcPct val="20000"/>
        </a:spcBef>
        <a:spcAft>
          <a:spcPct val="0"/>
        </a:spcAft>
        <a:buChar char="»"/>
        <a:defRPr kumimoji="1" sz="2000">
          <a:solidFill>
            <a:schemeClr val="tx1"/>
          </a:solidFill>
          <a:latin typeface="+mj-lt"/>
          <a:ea typeface="ＭＳ Ｐゴシック" pitchFamily="50" charset="-128"/>
        </a:defRPr>
      </a:lvl8pPr>
      <a:lvl9pPr marL="3886200" indent="-228600" algn="l" rtl="0" fontAlgn="base">
        <a:spcBef>
          <a:spcPct val="20000"/>
        </a:spcBef>
        <a:spcAft>
          <a:spcPct val="0"/>
        </a:spcAft>
        <a:buChar char="»"/>
        <a:defRPr kumimoji="1" sz="2000">
          <a:solidFill>
            <a:schemeClr val="tx1"/>
          </a:solidFill>
          <a:latin typeface="+mj-lt"/>
          <a:ea typeface="ＭＳ Ｐゴシック" pitchFamily="50" charset="-128"/>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674" name="タイトル プレースホルダー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p>
        </p:txBody>
      </p:sp>
      <p:sp>
        <p:nvSpPr>
          <p:cNvPr id="156675" name="テキスト プレースホルダー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FB328999-1EE8-4988-8FF1-4F0517760AFB}" type="datetimeFigureOut">
              <a:rPr lang="ja-JP" altLang="en-US"/>
              <a:pPr/>
              <a:t>2012/5/10</a:t>
            </a:fld>
            <a:endParaRPr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67761D4B-5468-4696-AB41-CEDC42A59135}" type="slidenum">
              <a:rPr lang="ja-JP" altLang="en-US"/>
              <a:pPr/>
              <a:t>&lt;#&gt;</a:t>
            </a:fld>
            <a:endParaRPr lang="ja-JP" altLang="en-US"/>
          </a:p>
        </p:txBody>
      </p:sp>
    </p:spTree>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Lst>
  <p:transition advTm="30000"/>
  <p:txStyles>
    <p:titleStyle>
      <a:lvl1pPr algn="ctr" defTabSz="457200" rtl="0" fontAlgn="base">
        <a:spcBef>
          <a:spcPct val="0"/>
        </a:spcBef>
        <a:spcAft>
          <a:spcPct val="0"/>
        </a:spcAft>
        <a:defRPr kumimoji="1" sz="4400" kern="1200">
          <a:solidFill>
            <a:schemeClr val="tx1"/>
          </a:solidFill>
          <a:latin typeface="+mj-lt"/>
          <a:ea typeface="+mj-ea"/>
          <a:cs typeface="+mj-cs"/>
        </a:defRPr>
      </a:lvl1pPr>
      <a:lvl2pPr algn="ctr" defTabSz="457200" rtl="0" fontAlgn="base">
        <a:spcBef>
          <a:spcPct val="0"/>
        </a:spcBef>
        <a:spcAft>
          <a:spcPct val="0"/>
        </a:spcAft>
        <a:defRPr kumimoji="1" sz="4400">
          <a:solidFill>
            <a:schemeClr val="tx1"/>
          </a:solidFill>
          <a:latin typeface="Calibri" pitchFamily="34" charset="0"/>
          <a:ea typeface="ＭＳ Ｐゴシック" charset="-128"/>
        </a:defRPr>
      </a:lvl2pPr>
      <a:lvl3pPr algn="ctr" defTabSz="457200" rtl="0" fontAlgn="base">
        <a:spcBef>
          <a:spcPct val="0"/>
        </a:spcBef>
        <a:spcAft>
          <a:spcPct val="0"/>
        </a:spcAft>
        <a:defRPr kumimoji="1" sz="4400">
          <a:solidFill>
            <a:schemeClr val="tx1"/>
          </a:solidFill>
          <a:latin typeface="Calibri" pitchFamily="34" charset="0"/>
          <a:ea typeface="ＭＳ Ｐゴシック" charset="-128"/>
        </a:defRPr>
      </a:lvl3pPr>
      <a:lvl4pPr algn="ctr" defTabSz="457200" rtl="0" fontAlgn="base">
        <a:spcBef>
          <a:spcPct val="0"/>
        </a:spcBef>
        <a:spcAft>
          <a:spcPct val="0"/>
        </a:spcAft>
        <a:defRPr kumimoji="1" sz="4400">
          <a:solidFill>
            <a:schemeClr val="tx1"/>
          </a:solidFill>
          <a:latin typeface="Calibri" pitchFamily="34" charset="0"/>
          <a:ea typeface="ＭＳ Ｐゴシック" charset="-128"/>
        </a:defRPr>
      </a:lvl4pPr>
      <a:lvl5pPr algn="ctr" defTabSz="457200" rtl="0" fontAlgn="base">
        <a:spcBef>
          <a:spcPct val="0"/>
        </a:spcBef>
        <a:spcAft>
          <a:spcPct val="0"/>
        </a:spcAft>
        <a:defRPr kumimoji="1" sz="4400">
          <a:solidFill>
            <a:schemeClr val="tx1"/>
          </a:solidFill>
          <a:latin typeface="Calibri" pitchFamily="34" charset="0"/>
          <a:ea typeface="ＭＳ Ｐゴシック" charset="-128"/>
        </a:defRPr>
      </a:lvl5pPr>
      <a:lvl6pPr marL="457200" algn="ctr" defTabSz="457200" rtl="0" fontAlgn="base">
        <a:spcBef>
          <a:spcPct val="0"/>
        </a:spcBef>
        <a:spcAft>
          <a:spcPct val="0"/>
        </a:spcAft>
        <a:defRPr kumimoji="1" sz="4400">
          <a:solidFill>
            <a:schemeClr val="tx1"/>
          </a:solidFill>
          <a:latin typeface="Calibri" pitchFamily="34" charset="0"/>
          <a:ea typeface="ＭＳ Ｐゴシック" charset="-128"/>
        </a:defRPr>
      </a:lvl6pPr>
      <a:lvl7pPr marL="914400" algn="ctr" defTabSz="457200"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defTabSz="457200"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defTabSz="457200"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962" name="タイトル プレースホルダー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p>
        </p:txBody>
      </p:sp>
      <p:sp>
        <p:nvSpPr>
          <p:cNvPr id="168963" name="テキスト プレースホルダー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ea typeface="+mn-ea"/>
              </a:defRPr>
            </a:lvl1pPr>
          </a:lstStyle>
          <a:p>
            <a:pPr>
              <a:defRPr/>
            </a:pPr>
            <a:fld id="{50035151-063B-42B8-A7EA-917B5906BB1A}" type="datetimeFigureOut">
              <a:rPr lang="ja-JP" altLang="en-US"/>
              <a:pPr>
                <a:defRPr/>
              </a:pPr>
              <a:t>2012/5/10</a:t>
            </a:fld>
            <a:endParaRPr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ea typeface="+mn-ea"/>
              </a:defRPr>
            </a:lvl1pPr>
          </a:lstStyle>
          <a:p>
            <a:pPr>
              <a:defRPr/>
            </a:pPr>
            <a:fld id="{39C09C0C-F1BC-4E7B-A49F-0E80A77E9CC8}"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4070" r:id="rId12"/>
  </p:sldLayoutIdLst>
  <p:transition advTm="30000"/>
  <p:txStyles>
    <p:titleStyle>
      <a:lvl1pPr algn="ctr" rtl="0" fontAlgn="base">
        <a:spcBef>
          <a:spcPct val="0"/>
        </a:spcBef>
        <a:spcAft>
          <a:spcPct val="0"/>
        </a:spcAft>
        <a:defRPr kumimoji="1" sz="4400" kern="12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alibri" pitchFamily="34" charset="0"/>
          <a:ea typeface="ＭＳ Ｐゴシック" charset="-128"/>
        </a:defRPr>
      </a:lvl2pPr>
      <a:lvl3pPr algn="ctr" rtl="0" fontAlgn="base">
        <a:spcBef>
          <a:spcPct val="0"/>
        </a:spcBef>
        <a:spcAft>
          <a:spcPct val="0"/>
        </a:spcAft>
        <a:defRPr kumimoji="1" sz="4400">
          <a:solidFill>
            <a:schemeClr val="tx1"/>
          </a:solidFill>
          <a:latin typeface="Calibri" pitchFamily="34" charset="0"/>
          <a:ea typeface="ＭＳ Ｐゴシック" charset="-128"/>
        </a:defRPr>
      </a:lvl3pPr>
      <a:lvl4pPr algn="ctr" rtl="0" fontAlgn="base">
        <a:spcBef>
          <a:spcPct val="0"/>
        </a:spcBef>
        <a:spcAft>
          <a:spcPct val="0"/>
        </a:spcAft>
        <a:defRPr kumimoji="1" sz="4400">
          <a:solidFill>
            <a:schemeClr val="tx1"/>
          </a:solidFill>
          <a:latin typeface="Calibri" pitchFamily="34" charset="0"/>
          <a:ea typeface="ＭＳ Ｐゴシック" charset="-128"/>
        </a:defRPr>
      </a:lvl4pPr>
      <a:lvl5pPr algn="ctr" rtl="0" fontAlgn="base">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3314" name="Picture 34" descr="ContentGray20_L150"/>
          <p:cNvPicPr>
            <a:picLocks noChangeAspect="1" noChangeArrowheads="1"/>
          </p:cNvPicPr>
          <p:nvPr/>
        </p:nvPicPr>
        <p:blipFill>
          <a:blip r:embed="rId14"/>
          <a:srcRect/>
          <a:stretch>
            <a:fillRect/>
          </a:stretch>
        </p:blipFill>
        <p:spPr bwMode="gray">
          <a:xfrm>
            <a:off x="0" y="0"/>
            <a:ext cx="9144000" cy="1073150"/>
          </a:xfrm>
          <a:prstGeom prst="rect">
            <a:avLst/>
          </a:prstGeom>
          <a:noFill/>
          <a:ln w="9525">
            <a:noFill/>
            <a:miter lim="800000"/>
            <a:headEnd/>
            <a:tailEnd/>
          </a:ln>
        </p:spPr>
      </p:pic>
      <p:sp>
        <p:nvSpPr>
          <p:cNvPr id="1027" name="Line 4"/>
          <p:cNvSpPr>
            <a:spLocks noChangeShapeType="1"/>
          </p:cNvSpPr>
          <p:nvPr/>
        </p:nvSpPr>
        <p:spPr bwMode="gray">
          <a:xfrm>
            <a:off x="0" y="6632575"/>
            <a:ext cx="9144000" cy="0"/>
          </a:xfrm>
          <a:prstGeom prst="line">
            <a:avLst/>
          </a:prstGeom>
          <a:noFill/>
          <a:ln w="12700">
            <a:solidFill>
              <a:srgbClr val="87867E"/>
            </a:solidFill>
            <a:round/>
            <a:headEnd/>
            <a:tailEnd/>
          </a:ln>
        </p:spPr>
        <p:txBody>
          <a:bodyPr/>
          <a:lstStyle/>
          <a:p>
            <a:pPr>
              <a:defRPr/>
            </a:pPr>
            <a:endParaRPr lang="ja-JP" altLang="en-US">
              <a:solidFill>
                <a:srgbClr val="000000"/>
              </a:solidFill>
              <a:latin typeface="ＭＳ Ｐゴシック" charset="-128"/>
              <a:ea typeface="+mn-ea"/>
            </a:endParaRPr>
          </a:p>
        </p:txBody>
      </p:sp>
      <p:sp>
        <p:nvSpPr>
          <p:cNvPr id="13316" name="Rectangle 7"/>
          <p:cNvSpPr>
            <a:spLocks noGrp="1" noChangeArrowheads="1"/>
          </p:cNvSpPr>
          <p:nvPr>
            <p:ph type="title"/>
          </p:nvPr>
        </p:nvSpPr>
        <p:spPr bwMode="gray">
          <a:xfrm>
            <a:off x="169863" y="-1588"/>
            <a:ext cx="7858125" cy="6937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ja-JP" altLang="en-US" smtClean="0"/>
              <a:t>マスタ タイトルの書式設定</a:t>
            </a:r>
          </a:p>
        </p:txBody>
      </p:sp>
      <p:sp>
        <p:nvSpPr>
          <p:cNvPr id="13317" name="Rectangle 8"/>
          <p:cNvSpPr>
            <a:spLocks noGrp="1" noChangeArrowheads="1"/>
          </p:cNvSpPr>
          <p:nvPr>
            <p:ph type="body" idx="1"/>
          </p:nvPr>
        </p:nvSpPr>
        <p:spPr bwMode="gray">
          <a:xfrm>
            <a:off x="168275" y="869950"/>
            <a:ext cx="8786813" cy="5592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ja-JP" altLang="en-US" smtClean="0"/>
              <a:t>マスタテキスト</a:t>
            </a:r>
            <a:r>
              <a:rPr lang="en-US" altLang="ja-JP" smtClean="0"/>
              <a:t>24</a:t>
            </a:r>
            <a:r>
              <a:rPr lang="ja-JP" altLang="en-US" smtClean="0"/>
              <a:t>ｐああああああああああああああああああああああああああああああああああああああああああああああああああ</a:t>
            </a:r>
          </a:p>
          <a:p>
            <a:pPr lvl="1"/>
            <a:r>
              <a:rPr lang="ja-JP" altLang="en-US" smtClean="0"/>
              <a:t>マスタテキスト</a:t>
            </a:r>
            <a:r>
              <a:rPr lang="en-US" altLang="ja-JP" smtClean="0"/>
              <a:t>20</a:t>
            </a:r>
            <a:r>
              <a:rPr lang="ja-JP" altLang="en-US" smtClean="0"/>
              <a:t>ｐああああああああああああああああああああああああああああああああああああああああああああ</a:t>
            </a:r>
          </a:p>
          <a:p>
            <a:pPr lvl="2"/>
            <a:r>
              <a:rPr lang="ja-JP" altLang="en-US" smtClean="0"/>
              <a:t>マスタテキスト</a:t>
            </a:r>
            <a:r>
              <a:rPr lang="en-US" altLang="ja-JP" smtClean="0"/>
              <a:t>18</a:t>
            </a:r>
            <a:r>
              <a:rPr lang="ja-JP" altLang="en-US" smtClean="0"/>
              <a:t>ｐああああああああああああああああああああああああああああああああああああああああああああああ</a:t>
            </a:r>
          </a:p>
          <a:p>
            <a:pPr lvl="3"/>
            <a:r>
              <a:rPr lang="ja-JP" altLang="en-US" smtClean="0"/>
              <a:t>マスタテキスト</a:t>
            </a:r>
            <a:r>
              <a:rPr lang="en-US" altLang="ja-JP" smtClean="0"/>
              <a:t>16</a:t>
            </a:r>
            <a:r>
              <a:rPr lang="ja-JP" altLang="en-US" smtClean="0"/>
              <a:t>ｐあああああああああああああああああああああああああああああああああああああああああああああああ</a:t>
            </a:r>
          </a:p>
        </p:txBody>
      </p:sp>
      <p:grpSp>
        <p:nvGrpSpPr>
          <p:cNvPr id="13318" name="Group 19"/>
          <p:cNvGrpSpPr>
            <a:grpSpLocks noChangeAspect="1"/>
          </p:cNvGrpSpPr>
          <p:nvPr/>
        </p:nvGrpSpPr>
        <p:grpSpPr bwMode="auto">
          <a:xfrm>
            <a:off x="7888288" y="79375"/>
            <a:ext cx="1176337" cy="657225"/>
            <a:chOff x="4969" y="50"/>
            <a:chExt cx="741" cy="414"/>
          </a:xfrm>
        </p:grpSpPr>
        <p:sp>
          <p:nvSpPr>
            <p:cNvPr id="1033" name="AutoShape 18"/>
            <p:cNvSpPr>
              <a:spLocks noChangeAspect="1" noChangeArrowheads="1" noTextEdit="1"/>
            </p:cNvSpPr>
            <p:nvPr userDrawn="1"/>
          </p:nvSpPr>
          <p:spPr bwMode="gray">
            <a:xfrm>
              <a:off x="4969" y="50"/>
              <a:ext cx="741" cy="414"/>
            </a:xfrm>
            <a:prstGeom prst="rect">
              <a:avLst/>
            </a:prstGeom>
            <a:noFill/>
            <a:ln w="9525">
              <a:noFill/>
              <a:miter lim="800000"/>
              <a:headEnd/>
              <a:tailEnd/>
            </a:ln>
          </p:spPr>
          <p:txBody>
            <a:bodyPr/>
            <a:lstStyle/>
            <a:p>
              <a:pPr>
                <a:defRPr/>
              </a:pPr>
              <a:endParaRPr lang="ja-JP" altLang="en-US">
                <a:solidFill>
                  <a:srgbClr val="000000"/>
                </a:solidFill>
                <a:latin typeface="ＭＳ Ｐゴシック" charset="-128"/>
                <a:ea typeface="+mn-ea"/>
              </a:endParaRPr>
            </a:p>
          </p:txBody>
        </p:sp>
        <p:sp>
          <p:nvSpPr>
            <p:cNvPr id="1034" name="Freeform 20"/>
            <p:cNvSpPr>
              <a:spLocks/>
            </p:cNvSpPr>
            <p:nvPr userDrawn="1"/>
          </p:nvSpPr>
          <p:spPr bwMode="gray">
            <a:xfrm>
              <a:off x="5334" y="121"/>
              <a:ext cx="94" cy="72"/>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5" name="Freeform 21"/>
            <p:cNvSpPr>
              <a:spLocks/>
            </p:cNvSpPr>
            <p:nvPr userDrawn="1"/>
          </p:nvSpPr>
          <p:spPr bwMode="gray">
            <a:xfrm>
              <a:off x="5180" y="200"/>
              <a:ext cx="65" cy="106"/>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6" name="Freeform 22"/>
            <p:cNvSpPr>
              <a:spLocks/>
            </p:cNvSpPr>
            <p:nvPr userDrawn="1"/>
          </p:nvSpPr>
          <p:spPr bwMode="gray">
            <a:xfrm>
              <a:off x="5333" y="200"/>
              <a:ext cx="43" cy="148"/>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7" name="Freeform 23"/>
            <p:cNvSpPr>
              <a:spLocks/>
            </p:cNvSpPr>
            <p:nvPr userDrawn="1"/>
          </p:nvSpPr>
          <p:spPr bwMode="gray">
            <a:xfrm>
              <a:off x="5380" y="200"/>
              <a:ext cx="33" cy="106"/>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8" name="Freeform 24"/>
            <p:cNvSpPr>
              <a:spLocks/>
            </p:cNvSpPr>
            <p:nvPr userDrawn="1"/>
          </p:nvSpPr>
          <p:spPr bwMode="gray">
            <a:xfrm>
              <a:off x="5414" y="200"/>
              <a:ext cx="79" cy="106"/>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9" name="Freeform 25"/>
            <p:cNvSpPr>
              <a:spLocks/>
            </p:cNvSpPr>
            <p:nvPr userDrawn="1"/>
          </p:nvSpPr>
          <p:spPr bwMode="gray">
            <a:xfrm>
              <a:off x="5558" y="200"/>
              <a:ext cx="88" cy="107"/>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40" name="Freeform 26"/>
            <p:cNvSpPr>
              <a:spLocks/>
            </p:cNvSpPr>
            <p:nvPr userDrawn="1"/>
          </p:nvSpPr>
          <p:spPr bwMode="gray">
            <a:xfrm>
              <a:off x="5248" y="200"/>
              <a:ext cx="89" cy="108"/>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41" name="Freeform 27"/>
            <p:cNvSpPr>
              <a:spLocks/>
            </p:cNvSpPr>
            <p:nvPr userDrawn="1"/>
          </p:nvSpPr>
          <p:spPr bwMode="gray">
            <a:xfrm>
              <a:off x="5489" y="198"/>
              <a:ext cx="69" cy="110"/>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grpSp>
      <p:sp>
        <p:nvSpPr>
          <p:cNvPr id="646173" name="Rectangle 29"/>
          <p:cNvSpPr>
            <a:spLocks noGrp="1" noChangeArrowheads="1"/>
          </p:cNvSpPr>
          <p:nvPr>
            <p:ph type="sldNum" sz="quarter" idx="4"/>
          </p:nvPr>
        </p:nvSpPr>
        <p:spPr bwMode="gray">
          <a:xfrm>
            <a:off x="4300538" y="6653213"/>
            <a:ext cx="539750" cy="20161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fontAlgn="base">
              <a:defRPr kumimoji="0" sz="800">
                <a:solidFill>
                  <a:srgbClr val="000000"/>
                </a:solidFill>
                <a:latin typeface="+mn-lt"/>
                <a:ea typeface="ＭＳ Ｐゴシック" pitchFamily="50" charset="-128"/>
              </a:defRPr>
            </a:lvl1pPr>
          </a:lstStyle>
          <a:p>
            <a:pPr>
              <a:defRPr/>
            </a:pPr>
            <a:fld id="{28B16FE8-1C33-48DE-9D8E-2EDED73C0839}" type="slidenum">
              <a:rPr lang="de-DE" altLang="ja-JP"/>
              <a:pPr>
                <a:defRPr/>
              </a:pPr>
              <a:t>&lt;#&gt;</a:t>
            </a:fld>
            <a:endParaRPr lang="de-DE" altLang="ja-JP"/>
          </a:p>
        </p:txBody>
      </p:sp>
      <p:sp>
        <p:nvSpPr>
          <p:cNvPr id="646174" name="Rectangle 30"/>
          <p:cNvSpPr>
            <a:spLocks noGrp="1" noChangeArrowheads="1"/>
          </p:cNvSpPr>
          <p:nvPr>
            <p:ph type="ftr" sz="quarter" idx="3"/>
          </p:nvPr>
        </p:nvSpPr>
        <p:spPr bwMode="gray">
          <a:xfrm>
            <a:off x="4935538" y="6653213"/>
            <a:ext cx="4022725" cy="20161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fontAlgn="base">
              <a:defRPr kumimoji="0" sz="800">
                <a:solidFill>
                  <a:srgbClr val="000000"/>
                </a:solidFill>
                <a:latin typeface="+mn-lt"/>
                <a:ea typeface="ＭＳ Ｐゴシック" pitchFamily="50" charset="-128"/>
              </a:defRPr>
            </a:lvl1pPr>
          </a:lstStyle>
          <a:p>
            <a:pPr>
              <a:defRPr/>
            </a:pPr>
            <a:r>
              <a:rPr lang="en-US" altLang="ja-JP"/>
              <a:t>Copyright 2011 FUJITSU LIMITED</a:t>
            </a:r>
          </a:p>
        </p:txBody>
      </p:sp>
    </p:spTree>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Lst>
  <p:transition advTm="30000"/>
  <p:hf sldNum="0" hdr="0"/>
  <p:txStyles>
    <p:titleStyle>
      <a:lvl1pPr algn="l" rtl="0" eaLnBrk="0" fontAlgn="base" hangingPunct="0">
        <a:spcBef>
          <a:spcPct val="0"/>
        </a:spcBef>
        <a:spcAft>
          <a:spcPct val="0"/>
        </a:spcAft>
        <a:tabLst>
          <a:tab pos="3676650" algn="l"/>
        </a:tabLst>
        <a:defRPr kumimoji="1" sz="3200">
          <a:solidFill>
            <a:schemeClr val="tx2"/>
          </a:solidFill>
          <a:latin typeface="+mj-lt"/>
          <a:ea typeface="+mj-ea"/>
          <a:cs typeface="+mj-cs"/>
        </a:defRPr>
      </a:lvl1pPr>
      <a:lvl2pPr algn="l" rtl="0" eaLnBrk="0" fontAlgn="base" hangingPunct="0">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eaLnBrk="0" fontAlgn="base" hangingPunct="0">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eaLnBrk="0" fontAlgn="base" hangingPunct="0">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eaLnBrk="0" fontAlgn="base" hangingPunct="0">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9pPr>
    </p:titleStyle>
    <p:bodyStyle>
      <a:lvl1pPr marL="290513" indent="-290513" algn="l" defTabSz="457200" rtl="0" eaLnBrk="0" fontAlgn="base" hangingPunct="0">
        <a:lnSpc>
          <a:spcPct val="95000"/>
        </a:lnSpc>
        <a:spcBef>
          <a:spcPct val="20000"/>
        </a:spcBef>
        <a:spcAft>
          <a:spcPct val="10000"/>
        </a:spcAft>
        <a:buClr>
          <a:srgbClr val="A30B1A"/>
        </a:buClr>
        <a:buFont typeface="Wingdings" pitchFamily="2" charset="2"/>
        <a:buChar char="n"/>
        <a:defRPr kumimoji="1" sz="2400">
          <a:solidFill>
            <a:srgbClr val="000000"/>
          </a:solidFill>
          <a:latin typeface="+mn-lt"/>
          <a:ea typeface="+mn-ea"/>
          <a:cs typeface="ＭＳ Ｐゴシック" charset="-128"/>
        </a:defRPr>
      </a:lvl1pPr>
      <a:lvl2pPr marL="581025" indent="-242888" algn="l" defTabSz="457200" rtl="0" eaLnBrk="0" fontAlgn="base" hangingPunct="0">
        <a:lnSpc>
          <a:spcPct val="95000"/>
        </a:lnSpc>
        <a:spcBef>
          <a:spcPct val="20000"/>
        </a:spcBef>
        <a:spcAft>
          <a:spcPct val="10000"/>
        </a:spcAft>
        <a:buClr>
          <a:srgbClr val="87867E"/>
        </a:buClr>
        <a:buFont typeface="Wingdings" pitchFamily="2" charset="2"/>
        <a:buChar char="n"/>
        <a:defRPr kumimoji="1" sz="2000">
          <a:solidFill>
            <a:srgbClr val="000000"/>
          </a:solidFill>
          <a:latin typeface="+mn-lt"/>
          <a:ea typeface="+mn-ea"/>
          <a:cs typeface="ＭＳ Ｐゴシック" charset="-128"/>
        </a:defRPr>
      </a:lvl2pPr>
      <a:lvl3pPr marL="795338" indent="-138113" algn="l" defTabSz="457200" rtl="0" eaLnBrk="0" fontAlgn="base" hangingPunct="0">
        <a:lnSpc>
          <a:spcPct val="95000"/>
        </a:lnSpc>
        <a:spcBef>
          <a:spcPct val="20000"/>
        </a:spcBef>
        <a:spcAft>
          <a:spcPct val="10000"/>
        </a:spcAft>
        <a:buClr>
          <a:srgbClr val="87867E"/>
        </a:buClr>
        <a:buSzPct val="100000"/>
        <a:buChar char="•"/>
        <a:defRPr kumimoji="1">
          <a:solidFill>
            <a:srgbClr val="000000"/>
          </a:solidFill>
          <a:latin typeface="+mn-lt"/>
          <a:ea typeface="+mn-ea"/>
          <a:cs typeface="ＭＳ Ｐゴシック" charset="-128"/>
        </a:defRPr>
      </a:lvl3pPr>
      <a:lvl4pPr marL="1014413" indent="-134938" algn="l" defTabSz="457200" rtl="0" eaLnBrk="0" fontAlgn="base" hangingPunct="0">
        <a:lnSpc>
          <a:spcPct val="95000"/>
        </a:lnSpc>
        <a:spcBef>
          <a:spcPct val="20000"/>
        </a:spcBef>
        <a:spcAft>
          <a:spcPct val="10000"/>
        </a:spcAft>
        <a:buClr>
          <a:srgbClr val="87867E"/>
        </a:buClr>
        <a:buSzPct val="100000"/>
        <a:buChar char="•"/>
        <a:defRPr kumimoji="1" sz="1600">
          <a:solidFill>
            <a:srgbClr val="000000"/>
          </a:solidFill>
          <a:latin typeface="+mn-lt"/>
          <a:ea typeface="+mn-ea"/>
          <a:cs typeface="ＭＳ Ｐゴシック" charset="-128"/>
        </a:defRPr>
      </a:lvl4pPr>
      <a:lvl5pPr marL="2305050" indent="365125" algn="l" defTabSz="457200" rtl="0" eaLnBrk="0" fontAlgn="base" hangingPunct="0">
        <a:spcBef>
          <a:spcPct val="0"/>
        </a:spcBef>
        <a:spcAft>
          <a:spcPct val="0"/>
        </a:spcAft>
        <a:buBlip>
          <a:blip r:embed="rId15"/>
        </a:buBlip>
        <a:defRPr kumimoji="1" sz="2000">
          <a:solidFill>
            <a:srgbClr val="000000"/>
          </a:solidFill>
          <a:latin typeface="+mn-lt"/>
          <a:ea typeface="+mn-ea"/>
          <a:cs typeface="ＭＳ Ｐゴシック" charset="-128"/>
        </a:defRPr>
      </a:lvl5pPr>
      <a:lvl6pPr marL="2762250" indent="365125" algn="l" defTabSz="457200" rtl="0" eaLnBrk="1" fontAlgn="base" hangingPunct="1">
        <a:spcBef>
          <a:spcPct val="0"/>
        </a:spcBef>
        <a:spcAft>
          <a:spcPct val="0"/>
        </a:spcAft>
        <a:buBlip>
          <a:blip r:embed="rId15"/>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15"/>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15"/>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15"/>
        </a:buBlip>
        <a:defRPr kumimoji="1" sz="2000">
          <a:solidFill>
            <a:srgbClr val="000000"/>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626" name="Picture 12" descr="DDN logo 6 Inches.jpg"/>
          <p:cNvPicPr>
            <a:picLocks noChangeAspect="1"/>
          </p:cNvPicPr>
          <p:nvPr/>
        </p:nvPicPr>
        <p:blipFill>
          <a:blip r:embed="rId16"/>
          <a:srcRect/>
          <a:stretch>
            <a:fillRect/>
          </a:stretch>
        </p:blipFill>
        <p:spPr bwMode="auto">
          <a:xfrm>
            <a:off x="6934200" y="423863"/>
            <a:ext cx="2052638" cy="487362"/>
          </a:xfrm>
          <a:prstGeom prst="rect">
            <a:avLst/>
          </a:prstGeom>
          <a:noFill/>
          <a:ln w="9525">
            <a:noFill/>
            <a:miter lim="800000"/>
            <a:headEnd/>
            <a:tailEnd/>
          </a:ln>
        </p:spPr>
      </p:pic>
      <p:sp>
        <p:nvSpPr>
          <p:cNvPr id="26627" name="Title Placeholder 1"/>
          <p:cNvSpPr>
            <a:spLocks noGrp="1"/>
          </p:cNvSpPr>
          <p:nvPr>
            <p:ph type="title"/>
          </p:nvPr>
        </p:nvSpPr>
        <p:spPr bwMode="auto">
          <a:xfrm>
            <a:off x="457200" y="149225"/>
            <a:ext cx="6477000" cy="10398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smtClean="0"/>
              <a:t>Click To Insert Title</a:t>
            </a:r>
          </a:p>
        </p:txBody>
      </p:sp>
      <p:sp>
        <p:nvSpPr>
          <p:cNvPr id="26628" name="Text Placeholder 2"/>
          <p:cNvSpPr>
            <a:spLocks noGrp="1"/>
          </p:cNvSpPr>
          <p:nvPr>
            <p:ph type="body" idx="1"/>
          </p:nvPr>
        </p:nvSpPr>
        <p:spPr bwMode="auto">
          <a:xfrm>
            <a:off x="457200" y="161448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ja-JP" altLang="en-US" smtClean="0"/>
          </a:p>
        </p:txBody>
      </p:sp>
      <p:cxnSp>
        <p:nvCxnSpPr>
          <p:cNvPr id="10" name="Straight Connector 9"/>
          <p:cNvCxnSpPr/>
          <p:nvPr/>
        </p:nvCxnSpPr>
        <p:spPr>
          <a:xfrm>
            <a:off x="0" y="6564313"/>
            <a:ext cx="9140825" cy="0"/>
          </a:xfrm>
          <a:prstGeom prst="line">
            <a:avLst/>
          </a:prstGeom>
          <a:ln w="12700" cmpd="sng">
            <a:solidFill>
              <a:srgbClr val="A7211C"/>
            </a:solidFill>
          </a:ln>
          <a:effectLst/>
        </p:spPr>
        <p:style>
          <a:lnRef idx="2">
            <a:schemeClr val="accent1"/>
          </a:lnRef>
          <a:fillRef idx="0">
            <a:schemeClr val="accent1"/>
          </a:fillRef>
          <a:effectRef idx="1">
            <a:schemeClr val="accent1"/>
          </a:effectRef>
          <a:fontRef idx="minor">
            <a:schemeClr val="tx1"/>
          </a:fontRef>
        </p:style>
      </p:cxnSp>
      <p:sp>
        <p:nvSpPr>
          <p:cNvPr id="1030" name="TextBox 10"/>
          <p:cNvSpPr txBox="1">
            <a:spLocks noChangeArrowheads="1"/>
          </p:cNvSpPr>
          <p:nvPr/>
        </p:nvSpPr>
        <p:spPr bwMode="auto">
          <a:xfrm>
            <a:off x="7845425" y="6543675"/>
            <a:ext cx="1141413" cy="338138"/>
          </a:xfrm>
          <a:prstGeom prst="rect">
            <a:avLst/>
          </a:prstGeom>
          <a:noFill/>
          <a:ln>
            <a:noFill/>
          </a:ln>
          <a:extLst>
            <a:ext uri="{909E8E84-426E-40dd-AFC4-6F175D3DCCD1}"/>
            <a:ext uri="{91240B29-F687-4f45-9708-019B960494DF}"/>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defTabSz="457200" eaLnBrk="1" hangingPunct="1">
              <a:defRPr/>
            </a:pPr>
            <a:r>
              <a:rPr kumimoji="0" lang="en-US" sz="1600" smtClean="0">
                <a:solidFill>
                  <a:srgbClr val="A7211C"/>
                </a:solidFill>
                <a:latin typeface="Myriad Pro" charset="0"/>
                <a:cs typeface="Myriad Pro" charset="0"/>
              </a:rPr>
              <a:t>ddn</a:t>
            </a:r>
            <a:r>
              <a:rPr kumimoji="0" lang="en-US" sz="1600" smtClean="0">
                <a:solidFill>
                  <a:srgbClr val="191919"/>
                </a:solidFill>
                <a:latin typeface="Myriad Pro" charset="0"/>
                <a:cs typeface="Myriad Pro" charset="0"/>
              </a:rPr>
              <a:t>.com</a:t>
            </a:r>
          </a:p>
        </p:txBody>
      </p:sp>
      <p:sp>
        <p:nvSpPr>
          <p:cNvPr id="1031" name="Rectangle 11"/>
          <p:cNvSpPr>
            <a:spLocks noChangeArrowheads="1"/>
          </p:cNvSpPr>
          <p:nvPr/>
        </p:nvSpPr>
        <p:spPr bwMode="auto">
          <a:xfrm>
            <a:off x="1358900" y="6626225"/>
            <a:ext cx="2503488" cy="200025"/>
          </a:xfrm>
          <a:prstGeom prst="rect">
            <a:avLst/>
          </a:prstGeom>
          <a:noFill/>
          <a:ln>
            <a:noFill/>
          </a:ln>
          <a:extLst>
            <a:ext uri="{909E8E84-426E-40dd-AFC4-6F175D3DCCD1}"/>
            <a:ext uri="{91240B29-F687-4f45-9708-019B960494DF}"/>
          </a:extLst>
        </p:spPr>
        <p:txBody>
          <a:bodyPr anchor="ctr">
            <a:spAutoFit/>
          </a:bodyPr>
          <a:lstStyle/>
          <a:p>
            <a:pPr defTabSz="457200">
              <a:defRPr/>
            </a:pPr>
            <a:r>
              <a:rPr kumimoji="0" lang="en-US" altLang="ja-JP" sz="700">
                <a:solidFill>
                  <a:srgbClr val="8C8C8C"/>
                </a:solidFill>
                <a:latin typeface="+mn-lt"/>
                <a:ea typeface="+mn-ea"/>
                <a:cs typeface="Arial" charset="0"/>
              </a:rPr>
              <a:t>©2012 DataDirect Networks.  All Rights Reserved</a:t>
            </a:r>
            <a:r>
              <a:rPr kumimoji="0" lang="en-US" altLang="ja-JP" sz="700">
                <a:solidFill>
                  <a:srgbClr val="525252"/>
                </a:solidFill>
                <a:latin typeface="+mn-lt"/>
                <a:ea typeface="+mn-ea"/>
                <a:cs typeface="Arial" charset="0"/>
              </a:rPr>
              <a:t>.</a:t>
            </a:r>
          </a:p>
        </p:txBody>
      </p:sp>
      <p:sp>
        <p:nvSpPr>
          <p:cNvPr id="14" name="Round Same Side Corner Rectangle 13"/>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cxnSp>
        <p:nvCxnSpPr>
          <p:cNvPr id="15" name="Straight Connector 14"/>
          <p:cNvCxnSpPr/>
          <p:nvPr/>
        </p:nvCxnSpPr>
        <p:spPr>
          <a:xfrm>
            <a:off x="0" y="1189038"/>
            <a:ext cx="9140825" cy="0"/>
          </a:xfrm>
          <a:prstGeom prst="line">
            <a:avLst/>
          </a:prstGeom>
          <a:ln>
            <a:solidFill>
              <a:srgbClr val="A7211C"/>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4"/>
          <p:cNvSpPr>
            <a:spLocks noGrp="1"/>
          </p:cNvSpPr>
          <p:nvPr>
            <p:ph type="ftr" sz="quarter" idx="3"/>
          </p:nvPr>
        </p:nvSpPr>
        <p:spPr>
          <a:xfrm>
            <a:off x="3910013" y="6642100"/>
            <a:ext cx="4024312" cy="169863"/>
          </a:xfrm>
          <a:prstGeom prst="rect">
            <a:avLst/>
          </a:prstGeom>
          <a:noFill/>
        </p:spPr>
        <p:txBody>
          <a:bodyPr vert="horz" wrap="square" lIns="91440" tIns="45720" rIns="91440" bIns="45720" numCol="1" anchor="ctr" anchorCtr="0" compatLnSpc="1">
            <a:prstTxWarp prst="textNoShape">
              <a:avLst/>
            </a:prstTxWarp>
          </a:bodyPr>
          <a:lstStyle>
            <a:lvl1pPr algn="r">
              <a:defRPr kumimoji="0" sz="800" b="1">
                <a:solidFill>
                  <a:srgbClr val="A6211C"/>
                </a:solidFill>
                <a:cs typeface="Arial" charset="0"/>
              </a:defRPr>
            </a:lvl1pPr>
          </a:lstStyle>
          <a:p>
            <a:endParaRPr lang="ja-JP" altLang="en-US"/>
          </a:p>
        </p:txBody>
      </p:sp>
      <p:sp>
        <p:nvSpPr>
          <p:cNvPr id="19" name="Date Placeholder 3"/>
          <p:cNvSpPr>
            <a:spLocks noGrp="1"/>
          </p:cNvSpPr>
          <p:nvPr>
            <p:ph type="dt" sz="half" idx="2"/>
          </p:nvPr>
        </p:nvSpPr>
        <p:spPr>
          <a:xfrm>
            <a:off x="858838" y="6643688"/>
            <a:ext cx="547687" cy="166687"/>
          </a:xfrm>
          <a:prstGeom prst="rect">
            <a:avLst/>
          </a:prstGeom>
        </p:spPr>
        <p:txBody>
          <a:bodyPr vert="horz" wrap="square" lIns="91440" tIns="45720" rIns="91440" bIns="45720" numCol="1" anchor="ctr" anchorCtr="0" compatLnSpc="1">
            <a:prstTxWarp prst="textNoShape">
              <a:avLst/>
            </a:prstTxWarp>
          </a:bodyPr>
          <a:lstStyle>
            <a:lvl1pPr>
              <a:defRPr kumimoji="0" sz="800">
                <a:solidFill>
                  <a:srgbClr val="8B8B8B"/>
                </a:solidFill>
                <a:cs typeface="Arial" charset="0"/>
              </a:defRPr>
            </a:lvl1pPr>
          </a:lstStyle>
          <a:p>
            <a:r>
              <a:rPr lang="en-US" altLang="ja-JP"/>
              <a:t>2/7/12</a:t>
            </a:r>
          </a:p>
        </p:txBody>
      </p:sp>
      <p:sp>
        <p:nvSpPr>
          <p:cNvPr id="20" name="Slide Number Placeholder 5"/>
          <p:cNvSpPr>
            <a:spLocks noGrp="1"/>
          </p:cNvSpPr>
          <p:nvPr>
            <p:ph type="sldNum" sz="quarter" idx="4"/>
          </p:nvPr>
        </p:nvSpPr>
        <p:spPr>
          <a:xfrm>
            <a:off x="371475" y="6643688"/>
            <a:ext cx="438150" cy="166687"/>
          </a:xfrm>
          <a:prstGeom prst="rect">
            <a:avLst/>
          </a:prstGeom>
        </p:spPr>
        <p:txBody>
          <a:bodyPr vert="horz" wrap="square" lIns="91440" tIns="45720" rIns="91440" bIns="45720" numCol="1" anchor="ctr" anchorCtr="0" compatLnSpc="1">
            <a:prstTxWarp prst="textNoShape">
              <a:avLst/>
            </a:prstTxWarp>
          </a:bodyPr>
          <a:lstStyle>
            <a:lvl1pPr>
              <a:defRPr kumimoji="0" sz="800">
                <a:solidFill>
                  <a:srgbClr val="525252"/>
                </a:solidFill>
                <a:cs typeface="Arial" charset="0"/>
              </a:defRPr>
            </a:lvl1pPr>
          </a:lstStyle>
          <a:p>
            <a:fld id="{22DFC562-19F0-41AD-9C3F-1523D6B58CAE}" type="slidenum">
              <a:rPr lang="en-US" altLang="ja-JP"/>
              <a:pPr/>
              <a:t>&lt;#&gt;</a:t>
            </a:fld>
            <a:endParaRPr lang="en-US" altLang="ja-JP"/>
          </a:p>
        </p:txBody>
      </p:sp>
    </p:spTree>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Lst>
  <p:transition advTm="30000">
    <p:fade/>
  </p:transition>
  <p:timing>
    <p:tnLst>
      <p:par>
        <p:cTn id="1" dur="indefinite" restart="never" nodeType="tmRoot"/>
      </p:par>
    </p:tnLst>
  </p:timing>
  <p:hf hdr="0" ftr="0" dt="0"/>
  <p:txStyles>
    <p:titleStyle>
      <a:lvl1pPr algn="l" defTabSz="457200" rtl="0" fontAlgn="base">
        <a:spcBef>
          <a:spcPct val="0"/>
        </a:spcBef>
        <a:spcAft>
          <a:spcPct val="0"/>
        </a:spcAft>
        <a:defRPr kumimoji="1" sz="2800" kern="1200">
          <a:solidFill>
            <a:schemeClr val="tx1"/>
          </a:solidFill>
          <a:latin typeface="Arial"/>
          <a:ea typeface="ヒラギノ角ゴ Pro W3" charset="0"/>
          <a:cs typeface="Arial"/>
        </a:defRPr>
      </a:lvl1pPr>
      <a:lvl2pPr algn="l" defTabSz="457200" rtl="0" fontAlgn="base">
        <a:spcBef>
          <a:spcPct val="0"/>
        </a:spcBef>
        <a:spcAft>
          <a:spcPct val="0"/>
        </a:spcAft>
        <a:defRPr kumimoji="1" sz="2800">
          <a:solidFill>
            <a:schemeClr val="tx1"/>
          </a:solidFill>
          <a:latin typeface="Arial" charset="0"/>
          <a:ea typeface="ヒラギノ角ゴ Pro W3" charset="0"/>
          <a:cs typeface="Arial" charset="0"/>
        </a:defRPr>
      </a:lvl2pPr>
      <a:lvl3pPr algn="l" defTabSz="457200" rtl="0" fontAlgn="base">
        <a:spcBef>
          <a:spcPct val="0"/>
        </a:spcBef>
        <a:spcAft>
          <a:spcPct val="0"/>
        </a:spcAft>
        <a:defRPr kumimoji="1" sz="2800">
          <a:solidFill>
            <a:schemeClr val="tx1"/>
          </a:solidFill>
          <a:latin typeface="Arial" charset="0"/>
          <a:ea typeface="ヒラギノ角ゴ Pro W3" charset="0"/>
          <a:cs typeface="Arial" charset="0"/>
        </a:defRPr>
      </a:lvl3pPr>
      <a:lvl4pPr algn="l" defTabSz="457200" rtl="0" fontAlgn="base">
        <a:spcBef>
          <a:spcPct val="0"/>
        </a:spcBef>
        <a:spcAft>
          <a:spcPct val="0"/>
        </a:spcAft>
        <a:defRPr kumimoji="1" sz="2800">
          <a:solidFill>
            <a:schemeClr val="tx1"/>
          </a:solidFill>
          <a:latin typeface="Arial" charset="0"/>
          <a:ea typeface="ヒラギノ角ゴ Pro W3" charset="0"/>
          <a:cs typeface="Arial" charset="0"/>
        </a:defRPr>
      </a:lvl4pPr>
      <a:lvl5pPr algn="l" defTabSz="457200" rtl="0" fontAlgn="base">
        <a:spcBef>
          <a:spcPct val="0"/>
        </a:spcBef>
        <a:spcAft>
          <a:spcPct val="0"/>
        </a:spcAft>
        <a:defRPr kumimoji="1"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kumimoji="1"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kumimoji="1"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kumimoji="1"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kumimoji="1" sz="2800">
          <a:solidFill>
            <a:schemeClr val="tx1"/>
          </a:solidFill>
          <a:latin typeface="Arial" charset="0"/>
          <a:ea typeface="ヒラギノ角ゴ Pro W3" charset="0"/>
        </a:defRPr>
      </a:lvl9pPr>
    </p:titleStyle>
    <p:bodyStyle>
      <a:lvl1pPr marL="342900" indent="-342900" algn="l" defTabSz="457200" rtl="0" fontAlgn="base">
        <a:spcBef>
          <a:spcPct val="20000"/>
        </a:spcBef>
        <a:spcAft>
          <a:spcPct val="0"/>
        </a:spcAft>
        <a:buClr>
          <a:schemeClr val="bg1"/>
        </a:buClr>
        <a:buFont typeface="Arial" charset="0"/>
        <a:defRPr kumimoji="1" sz="2400" kern="1200">
          <a:solidFill>
            <a:schemeClr val="tx1"/>
          </a:solidFill>
          <a:latin typeface="Arial"/>
          <a:ea typeface="ヒラギノ角ゴ Pro W3" charset="0"/>
          <a:cs typeface="Arial"/>
        </a:defRPr>
      </a:lvl1pPr>
      <a:lvl2pPr marL="742950" indent="-285750" algn="l" defTabSz="457200" rtl="0" fontAlgn="base">
        <a:spcBef>
          <a:spcPct val="20000"/>
        </a:spcBef>
        <a:spcAft>
          <a:spcPct val="0"/>
        </a:spcAft>
        <a:buClr>
          <a:srgbClr val="A6211C"/>
        </a:buClr>
        <a:buSzPct val="70000"/>
        <a:buFont typeface="Arial" charset="0"/>
        <a:buChar char="►"/>
        <a:defRPr kumimoji="1" sz="2400" kern="1200">
          <a:solidFill>
            <a:schemeClr val="tx1"/>
          </a:solidFill>
          <a:latin typeface="+mn-lt"/>
          <a:ea typeface="ヒラギノ角ゴ Pro W3" charset="0"/>
          <a:cs typeface="ヒラギノ角ゴ Pro W3"/>
        </a:defRPr>
      </a:lvl2pPr>
      <a:lvl3pPr marL="1143000" indent="-228600" algn="l" defTabSz="457200" rtl="0" fontAlgn="base">
        <a:spcBef>
          <a:spcPct val="20000"/>
        </a:spcBef>
        <a:spcAft>
          <a:spcPct val="0"/>
        </a:spcAft>
        <a:buFont typeface="Arial" charset="0"/>
        <a:buChar char="•"/>
        <a:defRPr kumimoji="1" sz="2000" kern="1200">
          <a:solidFill>
            <a:schemeClr val="tx1"/>
          </a:solidFill>
          <a:latin typeface="+mn-lt"/>
          <a:ea typeface="ヒラギノ角ゴ Pro W3" charset="0"/>
          <a:cs typeface="ヒラギノ角ゴ Pro W3"/>
        </a:defRPr>
      </a:lvl3pPr>
      <a:lvl4pPr marL="1600200" indent="-228600" algn="l" defTabSz="457200" rtl="0" fontAlgn="base">
        <a:spcBef>
          <a:spcPct val="20000"/>
        </a:spcBef>
        <a:spcAft>
          <a:spcPct val="0"/>
        </a:spcAft>
        <a:buFont typeface="Arial" charset="0"/>
        <a:buChar char="–"/>
        <a:defRPr kumimoji="1" kern="1200">
          <a:solidFill>
            <a:schemeClr val="tx1"/>
          </a:solidFill>
          <a:latin typeface="+mn-lt"/>
          <a:ea typeface="ヒラギノ角ゴ Pro W3" charset="0"/>
          <a:cs typeface="ヒラギノ角ゴ Pro W3"/>
        </a:defRPr>
      </a:lvl4pPr>
      <a:lvl5pPr marL="2057400" indent="-228600" algn="l" defTabSz="457200" rtl="0" fontAlgn="base">
        <a:spcBef>
          <a:spcPct val="20000"/>
        </a:spcBef>
        <a:spcAft>
          <a:spcPct val="0"/>
        </a:spcAft>
        <a:buFont typeface="Arial" charset="0"/>
        <a:buChar char="»"/>
        <a:defRPr kumimoji="1" kern="1200">
          <a:solidFill>
            <a:schemeClr val="tx1"/>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1986" name="Picture 3"/>
          <p:cNvPicPr>
            <a:picLocks noChangeAspect="1" noChangeArrowheads="1"/>
          </p:cNvPicPr>
          <p:nvPr userDrawn="1"/>
        </p:nvPicPr>
        <p:blipFill>
          <a:blip r:embed="rId3"/>
          <a:srcRect/>
          <a:stretch>
            <a:fillRect/>
          </a:stretch>
        </p:blipFill>
        <p:spPr bwMode="auto">
          <a:xfrm>
            <a:off x="-1116013" y="-603250"/>
            <a:ext cx="6396038" cy="3956050"/>
          </a:xfrm>
          <a:prstGeom prst="rect">
            <a:avLst/>
          </a:prstGeom>
          <a:noFill/>
          <a:ln w="9525">
            <a:noFill/>
            <a:miter lim="800000"/>
            <a:headEnd/>
            <a:tailEnd/>
          </a:ln>
        </p:spPr>
      </p:pic>
      <p:sp>
        <p:nvSpPr>
          <p:cNvPr id="6" name="スライド番号プレースホルダー 5"/>
          <p:cNvSpPr>
            <a:spLocks noGrp="1"/>
          </p:cNvSpPr>
          <p:nvPr>
            <p:ph type="sldNum" sz="quarter" idx="4"/>
          </p:nvPr>
        </p:nvSpPr>
        <p:spPr>
          <a:xfrm>
            <a:off x="3581400" y="6448425"/>
            <a:ext cx="2133600" cy="365125"/>
          </a:xfrm>
          <a:prstGeom prst="rect">
            <a:avLst/>
          </a:prstGeom>
        </p:spPr>
        <p:txBody>
          <a:bodyPr vert="horz" lIns="91440" tIns="45720" rIns="91440" bIns="45720" rtlCol="0" anchor="ctr"/>
          <a:lstStyle>
            <a:lvl1pPr algn="ctr" fontAlgn="auto">
              <a:spcBef>
                <a:spcPts val="0"/>
              </a:spcBef>
              <a:spcAft>
                <a:spcPts val="0"/>
              </a:spcAft>
              <a:defRPr sz="1200" smtClean="0">
                <a:solidFill>
                  <a:prstClr val="black">
                    <a:tint val="75000"/>
                  </a:prstClr>
                </a:solidFill>
                <a:latin typeface="+mn-lt"/>
                <a:ea typeface="+mn-ea"/>
              </a:defRPr>
            </a:lvl1pPr>
          </a:lstStyle>
          <a:p>
            <a:pPr>
              <a:defRPr/>
            </a:pPr>
            <a:fld id="{86291FAB-8D06-4E33-BA48-26E7987A6C37}" type="slidenum">
              <a:rPr lang="ja-JP" altLang="en-US"/>
              <a:pPr>
                <a:defRPr/>
              </a:pPr>
              <a:t>&lt;#&gt;</a:t>
            </a:fld>
            <a:endParaRPr lang="ja-JP" altLang="en-US"/>
          </a:p>
        </p:txBody>
      </p:sp>
      <p:pic>
        <p:nvPicPr>
          <p:cNvPr id="41988" name="Picture 2"/>
          <p:cNvPicPr>
            <a:picLocks noChangeAspect="1" noChangeArrowheads="1"/>
          </p:cNvPicPr>
          <p:nvPr userDrawn="1"/>
        </p:nvPicPr>
        <p:blipFill>
          <a:blip r:embed="rId4"/>
          <a:srcRect/>
          <a:stretch>
            <a:fillRect/>
          </a:stretch>
        </p:blipFill>
        <p:spPr bwMode="auto">
          <a:xfrm>
            <a:off x="7596188" y="115888"/>
            <a:ext cx="1395412" cy="360362"/>
          </a:xfrm>
          <a:prstGeom prst="rect">
            <a:avLst/>
          </a:prstGeom>
          <a:noFill/>
          <a:ln w="9525">
            <a:noFill/>
            <a:miter lim="800000"/>
            <a:headEnd/>
            <a:tailEnd/>
          </a:ln>
        </p:spPr>
      </p:pic>
      <p:sp>
        <p:nvSpPr>
          <p:cNvPr id="9" name="フッター プレースホルダー 4"/>
          <p:cNvSpPr txBox="1">
            <a:spLocks/>
          </p:cNvSpPr>
          <p:nvPr userDrawn="1"/>
        </p:nvSpPr>
        <p:spPr>
          <a:xfrm>
            <a:off x="5708650" y="6453188"/>
            <a:ext cx="3400425" cy="365125"/>
          </a:xfrm>
          <a:prstGeom prst="rect">
            <a:avLst/>
          </a:prstGeom>
        </p:spPr>
        <p:txBody>
          <a:bodyPr anchor="ctr"/>
          <a:lstStyle>
            <a:defPPr>
              <a:defRPr lang="ja-JP"/>
            </a:defPPr>
            <a:lvl1pPr marL="0" algn="r" defTabSz="914400" rtl="0" eaLnBrk="1" latinLnBrk="0" hangingPunct="1">
              <a:defRPr kumimoji="1" lang="en-US" altLang="ja-JP" sz="1200" b="1" kern="1200" smtClean="0">
                <a:solidFill>
                  <a:schemeClr val="tx1">
                    <a:tint val="75000"/>
                  </a:schemeClr>
                </a:solidFill>
                <a:effectLst/>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r>
              <a:rPr dirty="0">
                <a:solidFill>
                  <a:prstClr val="black">
                    <a:tint val="75000"/>
                  </a:prstClr>
                </a:solidFill>
                <a:ea typeface="ＭＳ Ｐゴシック"/>
              </a:rPr>
              <a:t>Japan GPU Computing Development  Partnership </a:t>
            </a:r>
          </a:p>
        </p:txBody>
      </p:sp>
    </p:spTree>
  </p:cSld>
  <p:clrMap bg1="lt1" tx1="dk1" bg2="lt2" tx2="dk2" accent1="accent1" accent2="accent2" accent3="accent3" accent4="accent4" accent5="accent5" accent6="accent6" hlink="hlink" folHlink="folHlink"/>
  <p:sldLayoutIdLst>
    <p:sldLayoutId id="2147483920" r:id="rId1"/>
  </p:sldLayoutIdLst>
  <p:transition advTm="30000"/>
  <p:timing>
    <p:tnLst>
      <p:par>
        <p:cTn id="1" dur="indefinite" restart="never" nodeType="tmRoot"/>
      </p:par>
    </p:tnLst>
  </p:timing>
  <p:txStyles>
    <p:titleStyle>
      <a:lvl1pPr algn="ctr" rtl="0" fontAlgn="base">
        <a:spcBef>
          <a:spcPct val="0"/>
        </a:spcBef>
        <a:spcAft>
          <a:spcPct val="0"/>
        </a:spcAft>
        <a:defRPr kumimoji="1" sz="3600" kern="1200">
          <a:solidFill>
            <a:schemeClr val="tx1"/>
          </a:solidFill>
          <a:latin typeface="+mj-lt"/>
          <a:ea typeface="+mj-ea"/>
          <a:cs typeface="+mj-cs"/>
        </a:defRPr>
      </a:lvl1pPr>
      <a:lvl2pPr algn="ctr" rtl="0" fontAlgn="base">
        <a:spcBef>
          <a:spcPct val="0"/>
        </a:spcBef>
        <a:spcAft>
          <a:spcPct val="0"/>
        </a:spcAft>
        <a:defRPr kumimoji="1" sz="3600">
          <a:solidFill>
            <a:schemeClr val="tx1"/>
          </a:solidFill>
          <a:latin typeface="Calibri" pitchFamily="34" charset="0"/>
          <a:ea typeface="ＭＳ Ｐゴシック" charset="-128"/>
        </a:defRPr>
      </a:lvl2pPr>
      <a:lvl3pPr algn="ctr" rtl="0" fontAlgn="base">
        <a:spcBef>
          <a:spcPct val="0"/>
        </a:spcBef>
        <a:spcAft>
          <a:spcPct val="0"/>
        </a:spcAft>
        <a:defRPr kumimoji="1" sz="3600">
          <a:solidFill>
            <a:schemeClr val="tx1"/>
          </a:solidFill>
          <a:latin typeface="Calibri" pitchFamily="34" charset="0"/>
          <a:ea typeface="ＭＳ Ｐゴシック" charset="-128"/>
        </a:defRPr>
      </a:lvl3pPr>
      <a:lvl4pPr algn="ctr" rtl="0" fontAlgn="base">
        <a:spcBef>
          <a:spcPct val="0"/>
        </a:spcBef>
        <a:spcAft>
          <a:spcPct val="0"/>
        </a:spcAft>
        <a:defRPr kumimoji="1" sz="3600">
          <a:solidFill>
            <a:schemeClr val="tx1"/>
          </a:solidFill>
          <a:latin typeface="Calibri" pitchFamily="34" charset="0"/>
          <a:ea typeface="ＭＳ Ｐゴシック" charset="-128"/>
        </a:defRPr>
      </a:lvl4pPr>
      <a:lvl5pPr algn="ctr" rtl="0" fontAlgn="base">
        <a:spcBef>
          <a:spcPct val="0"/>
        </a:spcBef>
        <a:spcAft>
          <a:spcPct val="0"/>
        </a:spcAft>
        <a:defRPr kumimoji="1" sz="3600">
          <a:solidFill>
            <a:schemeClr val="tx1"/>
          </a:solidFill>
          <a:latin typeface="Calibri" pitchFamily="34" charset="0"/>
          <a:ea typeface="ＭＳ Ｐゴシック" charset="-128"/>
        </a:defRPr>
      </a:lvl5pPr>
      <a:lvl6pPr marL="457200" algn="ctr" rtl="0" fontAlgn="base">
        <a:spcBef>
          <a:spcPct val="0"/>
        </a:spcBef>
        <a:spcAft>
          <a:spcPct val="0"/>
        </a:spcAft>
        <a:defRPr kumimoji="1" sz="3600">
          <a:solidFill>
            <a:schemeClr val="tx1"/>
          </a:solidFill>
          <a:latin typeface="Calibri" pitchFamily="34" charset="0"/>
          <a:ea typeface="ＭＳ Ｐゴシック" charset="-128"/>
        </a:defRPr>
      </a:lvl6pPr>
      <a:lvl7pPr marL="914400" algn="ctr" rtl="0" fontAlgn="base">
        <a:spcBef>
          <a:spcPct val="0"/>
        </a:spcBef>
        <a:spcAft>
          <a:spcPct val="0"/>
        </a:spcAft>
        <a:defRPr kumimoji="1" sz="3600">
          <a:solidFill>
            <a:schemeClr val="tx1"/>
          </a:solidFill>
          <a:latin typeface="Calibri" pitchFamily="34" charset="0"/>
          <a:ea typeface="ＭＳ Ｐゴシック" charset="-128"/>
        </a:defRPr>
      </a:lvl7pPr>
      <a:lvl8pPr marL="1371600" algn="ctr" rtl="0" fontAlgn="base">
        <a:spcBef>
          <a:spcPct val="0"/>
        </a:spcBef>
        <a:spcAft>
          <a:spcPct val="0"/>
        </a:spcAft>
        <a:defRPr kumimoji="1" sz="3600">
          <a:solidFill>
            <a:schemeClr val="tx1"/>
          </a:solidFill>
          <a:latin typeface="Calibri" pitchFamily="34" charset="0"/>
          <a:ea typeface="ＭＳ Ｐゴシック" charset="-128"/>
        </a:defRPr>
      </a:lvl8pPr>
      <a:lvl9pPr marL="1828800" algn="ctr" rtl="0" fontAlgn="base">
        <a:spcBef>
          <a:spcPct val="0"/>
        </a:spcBef>
        <a:spcAft>
          <a:spcPct val="0"/>
        </a:spcAft>
        <a:defRPr kumimoji="1" sz="36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034" name="タイトル プレースホル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44035" name="テキスト プレースホル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ea typeface="+mn-ea"/>
              </a:defRPr>
            </a:lvl1pPr>
          </a:lstStyle>
          <a:p>
            <a:pPr>
              <a:defRPr/>
            </a:pPr>
            <a:fld id="{F17D51B3-CA21-4CBA-9F1A-465B5BFD10B7}" type="datetimeFigureOut">
              <a:rPr lang="ja-JP" altLang="en-US"/>
              <a:pPr>
                <a:defRPr/>
              </a:pPr>
              <a:t>2012/5/10</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ea typeface="+mn-ea"/>
              </a:defRPr>
            </a:lvl1pPr>
          </a:lstStyle>
          <a:p>
            <a:pPr>
              <a:defRPr/>
            </a:pPr>
            <a:fld id="{D8C1F886-1E58-4EFB-A324-17F309A98C01}"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Lst>
  <p:transition advTm="30000"/>
  <p:txStyles>
    <p:titleStyle>
      <a:lvl1pPr algn="ctr" rtl="0" fontAlgn="base">
        <a:spcBef>
          <a:spcPct val="0"/>
        </a:spcBef>
        <a:spcAft>
          <a:spcPct val="0"/>
        </a:spcAft>
        <a:defRPr kumimoji="1" sz="4400" kern="12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alibri" pitchFamily="34" charset="0"/>
          <a:ea typeface="ＭＳ Ｐゴシック" charset="-128"/>
        </a:defRPr>
      </a:lvl2pPr>
      <a:lvl3pPr algn="ctr" rtl="0" fontAlgn="base">
        <a:spcBef>
          <a:spcPct val="0"/>
        </a:spcBef>
        <a:spcAft>
          <a:spcPct val="0"/>
        </a:spcAft>
        <a:defRPr kumimoji="1" sz="4400">
          <a:solidFill>
            <a:schemeClr val="tx1"/>
          </a:solidFill>
          <a:latin typeface="Calibri" pitchFamily="34" charset="0"/>
          <a:ea typeface="ＭＳ Ｐゴシック" charset="-128"/>
        </a:defRPr>
      </a:lvl3pPr>
      <a:lvl4pPr algn="ctr" rtl="0" fontAlgn="base">
        <a:spcBef>
          <a:spcPct val="0"/>
        </a:spcBef>
        <a:spcAft>
          <a:spcPct val="0"/>
        </a:spcAft>
        <a:defRPr kumimoji="1" sz="4400">
          <a:solidFill>
            <a:schemeClr val="tx1"/>
          </a:solidFill>
          <a:latin typeface="Calibri" pitchFamily="34" charset="0"/>
          <a:ea typeface="ＭＳ Ｐゴシック" charset="-128"/>
        </a:defRPr>
      </a:lvl4pPr>
      <a:lvl5pPr algn="ctr" rtl="0" fontAlgn="base">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322" name="タイトル プレースホルダー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p>
        </p:txBody>
      </p:sp>
      <p:sp>
        <p:nvSpPr>
          <p:cNvPr id="56323" name="テキスト プレースホルダー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ea typeface="+mn-ea"/>
              </a:defRPr>
            </a:lvl1pPr>
          </a:lstStyle>
          <a:p>
            <a:pPr>
              <a:defRPr/>
            </a:pPr>
            <a:fld id="{75429761-D935-4A8C-AC89-796EE0622130}" type="datetimeFigureOut">
              <a:rPr lang="ja-JP" altLang="en-US"/>
              <a:pPr>
                <a:defRPr/>
              </a:pPr>
              <a:t>2012/5/10</a:t>
            </a:fld>
            <a:endParaRPr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ea typeface="+mn-ea"/>
              </a:defRPr>
            </a:lvl1pPr>
          </a:lstStyle>
          <a:p>
            <a:pPr>
              <a:defRPr/>
            </a:pPr>
            <a:fld id="{082B7FDC-B0E5-4FA0-8C81-83274F5931CF}"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sldLayoutIdLst>
    <p:sldLayoutId id="2147484002"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transition spd="slow" advClick="0" advTm="30000">
    <p:fade/>
  </p:transition>
  <p:txStyles>
    <p:titleStyle>
      <a:lvl1pPr algn="ctr" rtl="0" fontAlgn="base">
        <a:spcBef>
          <a:spcPct val="0"/>
        </a:spcBef>
        <a:spcAft>
          <a:spcPct val="0"/>
        </a:spcAft>
        <a:defRPr kumimoji="1" sz="4400" kern="12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alibri" pitchFamily="34" charset="0"/>
          <a:ea typeface="ＭＳ Ｐゴシック" charset="-128"/>
        </a:defRPr>
      </a:lvl2pPr>
      <a:lvl3pPr algn="ctr" rtl="0" fontAlgn="base">
        <a:spcBef>
          <a:spcPct val="0"/>
        </a:spcBef>
        <a:spcAft>
          <a:spcPct val="0"/>
        </a:spcAft>
        <a:defRPr kumimoji="1" sz="4400">
          <a:solidFill>
            <a:schemeClr val="tx1"/>
          </a:solidFill>
          <a:latin typeface="Calibri" pitchFamily="34" charset="0"/>
          <a:ea typeface="ＭＳ Ｐゴシック" charset="-128"/>
        </a:defRPr>
      </a:lvl3pPr>
      <a:lvl4pPr algn="ctr" rtl="0" fontAlgn="base">
        <a:spcBef>
          <a:spcPct val="0"/>
        </a:spcBef>
        <a:spcAft>
          <a:spcPct val="0"/>
        </a:spcAft>
        <a:defRPr kumimoji="1" sz="4400">
          <a:solidFill>
            <a:schemeClr val="tx1"/>
          </a:solidFill>
          <a:latin typeface="Calibri" pitchFamily="34" charset="0"/>
          <a:ea typeface="ＭＳ Ｐゴシック" charset="-128"/>
        </a:defRPr>
      </a:lvl4pPr>
      <a:lvl5pPr algn="ctr" rtl="0" fontAlgn="base">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795338" y="423863"/>
            <a:ext cx="1270000" cy="457200"/>
          </a:xfrm>
          <a:prstGeom prst="rect">
            <a:avLst/>
          </a:prstGeom>
          <a:noFill/>
          <a:ln>
            <a:noFill/>
          </a:ln>
          <a:effectLst/>
          <a:extLst>
            <a:ext uri="{909E8E84-426E-40dd-AFC4-6F175D3DCCD1}"/>
            <a:ext uri="{91240B29-F687-4f45-9708-019B960494DF}"/>
            <a:ext uri="{AF507438-7753-43e0-B8FC-AC1667EBCBE1}"/>
          </a:extLst>
        </p:spPr>
        <p:txBody>
          <a:bodyPr wrap="none" anchor="ctr"/>
          <a:lstStyle/>
          <a:p>
            <a:pPr defTabSz="449263" eaLnBrk="0" hangingPunct="0">
              <a:buClr>
                <a:srgbClr val="000000"/>
              </a:buClr>
              <a:buSzPct val="100000"/>
              <a:buFont typeface="Times New Roman" pitchFamily="18" charset="0"/>
              <a:buNone/>
            </a:pPr>
            <a:endParaRPr kumimoji="0" lang="ja-JP" altLang="en-US" sz="2400">
              <a:solidFill>
                <a:srgbClr val="FFFFFF"/>
              </a:solidFill>
              <a:latin typeface="Verdana" pitchFamily="34" charset="0"/>
              <a:ea typeface="mspgothic"/>
              <a:cs typeface="mspgothic"/>
            </a:endParaRPr>
          </a:p>
        </p:txBody>
      </p:sp>
      <p:sp>
        <p:nvSpPr>
          <p:cNvPr id="68611" name="Rectangle 2"/>
          <p:cNvSpPr>
            <a:spLocks noGrp="1" noChangeArrowheads="1"/>
          </p:cNvSpPr>
          <p:nvPr>
            <p:ph type="title"/>
          </p:nvPr>
        </p:nvSpPr>
        <p:spPr bwMode="auto">
          <a:xfrm>
            <a:off x="2233613" y="119063"/>
            <a:ext cx="6397625" cy="1117600"/>
          </a:xfrm>
          <a:prstGeom prst="rect">
            <a:avLst/>
          </a:prstGeom>
          <a:noFill/>
          <a:ln w="9525">
            <a:noFill/>
            <a:miter lim="800000"/>
            <a:headEnd/>
            <a:tailEnd/>
          </a:ln>
        </p:spPr>
        <p:txBody>
          <a:bodyPr vert="horz" wrap="square" lIns="90000" tIns="46800" rIns="90000" bIns="46800" numCol="1" anchor="ctr" anchorCtr="0" compatLnSpc="1">
            <a:prstTxWarp prst="textNoShape">
              <a:avLst/>
            </a:prstTxWarp>
          </a:bodyPr>
          <a:lstStyle/>
          <a:p>
            <a:pPr lvl="0"/>
            <a:r>
              <a:rPr lang="ja-JP" altLang="en-GB" smtClean="0"/>
              <a:t>タイトルテキストの書式を編集するにはクリックします。</a:t>
            </a:r>
          </a:p>
        </p:txBody>
      </p:sp>
      <p:sp>
        <p:nvSpPr>
          <p:cNvPr id="68612" name="Rectangle 3"/>
          <p:cNvSpPr>
            <a:spLocks noGrp="1" noChangeArrowheads="1"/>
          </p:cNvSpPr>
          <p:nvPr>
            <p:ph type="body" idx="1"/>
          </p:nvPr>
        </p:nvSpPr>
        <p:spPr bwMode="auto">
          <a:xfrm>
            <a:off x="2286000" y="1825625"/>
            <a:ext cx="6397625" cy="4065588"/>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lvl="0"/>
            <a:r>
              <a:rPr lang="ja-JP" altLang="en-GB" smtClean="0"/>
              <a:t>アウトラインテキストの書式を編集するにはクリックします。</a:t>
            </a:r>
            <a:endParaRPr lang="en-GB" altLang="ja-JP" smtClean="0"/>
          </a:p>
          <a:p>
            <a:pPr lvl="1"/>
            <a:r>
              <a:rPr lang="en-GB" altLang="ja-JP" smtClean="0"/>
              <a:t>2</a:t>
            </a:r>
            <a:r>
              <a:rPr lang="ja-JP" altLang="en-GB" smtClean="0"/>
              <a:t>レベル目のアウトライン</a:t>
            </a:r>
            <a:endParaRPr lang="en-GB" altLang="ja-JP" smtClean="0"/>
          </a:p>
          <a:p>
            <a:pPr lvl="2"/>
            <a:r>
              <a:rPr lang="en-GB" altLang="ja-JP" smtClean="0"/>
              <a:t>3</a:t>
            </a:r>
            <a:r>
              <a:rPr lang="ja-JP" altLang="en-GB" smtClean="0"/>
              <a:t>レベル目のアウトライン</a:t>
            </a:r>
            <a:endParaRPr lang="en-GB" altLang="ja-JP" smtClean="0"/>
          </a:p>
          <a:p>
            <a:pPr lvl="3"/>
            <a:r>
              <a:rPr lang="en-GB" altLang="ja-JP" smtClean="0"/>
              <a:t>4</a:t>
            </a:r>
            <a:r>
              <a:rPr lang="ja-JP" altLang="en-GB" smtClean="0"/>
              <a:t>レベル目のアウトライン</a:t>
            </a:r>
            <a:endParaRPr lang="en-GB" altLang="ja-JP" smtClean="0"/>
          </a:p>
          <a:p>
            <a:pPr lvl="4"/>
            <a:r>
              <a:rPr lang="en-GB" altLang="ja-JP" smtClean="0"/>
              <a:t>5</a:t>
            </a:r>
            <a:r>
              <a:rPr lang="ja-JP" altLang="en-GB" smtClean="0"/>
              <a:t>レベル目のアウトライン</a:t>
            </a:r>
            <a:endParaRPr lang="en-GB" altLang="ja-JP" smtClean="0"/>
          </a:p>
          <a:p>
            <a:pPr lvl="4"/>
            <a:r>
              <a:rPr lang="en-GB" altLang="ja-JP" smtClean="0"/>
              <a:t>6</a:t>
            </a:r>
            <a:r>
              <a:rPr lang="ja-JP" altLang="en-GB" smtClean="0"/>
              <a:t>レベル目のアウトライン</a:t>
            </a:r>
            <a:endParaRPr lang="en-GB" altLang="ja-JP" smtClean="0"/>
          </a:p>
          <a:p>
            <a:pPr lvl="4"/>
            <a:r>
              <a:rPr lang="en-GB" altLang="ja-JP" smtClean="0"/>
              <a:t>7</a:t>
            </a:r>
            <a:r>
              <a:rPr lang="ja-JP" altLang="en-GB" smtClean="0"/>
              <a:t>レベル目のアウトライン</a:t>
            </a:r>
            <a:endParaRPr lang="en-GB" altLang="ja-JP" smtClean="0"/>
          </a:p>
          <a:p>
            <a:pPr lvl="4"/>
            <a:r>
              <a:rPr lang="en-GB" altLang="ja-JP" smtClean="0"/>
              <a:t>8</a:t>
            </a:r>
            <a:r>
              <a:rPr lang="ja-JP" altLang="en-GB" smtClean="0"/>
              <a:t>レベル目のアウトライン</a:t>
            </a:r>
            <a:endParaRPr lang="en-GB" altLang="ja-JP" smtClean="0"/>
          </a:p>
          <a:p>
            <a:pPr lvl="4"/>
            <a:r>
              <a:rPr lang="en-GB" altLang="ja-JP" smtClean="0"/>
              <a:t>9</a:t>
            </a:r>
            <a:r>
              <a:rPr lang="ja-JP" altLang="en-GB" smtClean="0"/>
              <a:t>レベル目のアウトライン</a:t>
            </a:r>
          </a:p>
        </p:txBody>
      </p:sp>
    </p:spTree>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Lst>
  <p:transition advTm="30000"/>
  <p:txStyles>
    <p:titleStyle>
      <a:lvl1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mj-lt"/>
          <a:ea typeface="+mj-ea"/>
          <a:cs typeface="+mj-cs"/>
        </a:defRPr>
      </a:lvl1pPr>
      <a:lvl2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Arial" charset="0"/>
        </a:defRPr>
      </a:lvl2pPr>
      <a:lvl3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Arial" charset="0"/>
        </a:defRPr>
      </a:lvl3pPr>
      <a:lvl4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Arial" charset="0"/>
        </a:defRPr>
      </a:lvl4pPr>
      <a:lvl5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Arial" charset="0"/>
        </a:defRPr>
      </a:lvl5pPr>
      <a:lvl6pPr marL="25146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Arial" charset="0"/>
        </a:defRPr>
      </a:lvl6pPr>
      <a:lvl7pPr marL="29718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Arial" charset="0"/>
        </a:defRPr>
      </a:lvl7pPr>
      <a:lvl8pPr marL="34290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Arial" charset="0"/>
        </a:defRPr>
      </a:lvl8pPr>
      <a:lvl9pPr marL="38862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Arial" charset="0"/>
        </a:defRPr>
      </a:lvl9pPr>
    </p:titleStyle>
    <p:bodyStyle>
      <a:lvl1pPr marL="342900" indent="-342900" algn="l" defTabSz="449263" rtl="0" eaLnBrk="0" fontAlgn="base" hangingPunct="0">
        <a:lnSpc>
          <a:spcPct val="102000"/>
        </a:lnSpc>
        <a:spcBef>
          <a:spcPts val="450"/>
        </a:spcBef>
        <a:spcAft>
          <a:spcPct val="0"/>
        </a:spcAft>
        <a:buClr>
          <a:srgbClr val="000000"/>
        </a:buClr>
        <a:buSzPct val="100000"/>
        <a:buFont typeface="Times New Roman" pitchFamily="18" charset="0"/>
        <a:defRPr kumimoji="1">
          <a:solidFill>
            <a:srgbClr val="254784"/>
          </a:solidFill>
          <a:latin typeface="+mn-lt"/>
          <a:ea typeface="+mn-ea"/>
          <a:cs typeface="+mn-cs"/>
        </a:defRPr>
      </a:lvl1pPr>
      <a:lvl2pPr marL="742950" indent="-285750" algn="l" defTabSz="449263" rtl="0" eaLnBrk="0" fontAlgn="base" hangingPunct="0">
        <a:lnSpc>
          <a:spcPct val="102000"/>
        </a:lnSpc>
        <a:spcBef>
          <a:spcPts val="400"/>
        </a:spcBef>
        <a:spcAft>
          <a:spcPct val="0"/>
        </a:spcAft>
        <a:buClr>
          <a:srgbClr val="000000"/>
        </a:buClr>
        <a:buSzPct val="100000"/>
        <a:buFont typeface="Times New Roman" pitchFamily="18" charset="0"/>
        <a:defRPr kumimoji="1" sz="1600">
          <a:solidFill>
            <a:srgbClr val="254784"/>
          </a:solidFill>
          <a:latin typeface="+mn-lt"/>
          <a:ea typeface="+mn-ea"/>
          <a:cs typeface="+mn-cs"/>
        </a:defRPr>
      </a:lvl2pPr>
      <a:lvl3pPr marL="1143000" indent="-228600" algn="l" defTabSz="449263" rtl="0" eaLnBrk="0" fontAlgn="base" hangingPunct="0">
        <a:lnSpc>
          <a:spcPct val="102000"/>
        </a:lnSpc>
        <a:spcBef>
          <a:spcPts val="350"/>
        </a:spcBef>
        <a:spcAft>
          <a:spcPct val="0"/>
        </a:spcAft>
        <a:buClr>
          <a:srgbClr val="000000"/>
        </a:buClr>
        <a:buSzPct val="100000"/>
        <a:buFont typeface="Times New Roman" pitchFamily="18" charset="0"/>
        <a:defRPr kumimoji="1" sz="1400">
          <a:solidFill>
            <a:srgbClr val="254784"/>
          </a:solidFill>
          <a:latin typeface="+mn-lt"/>
          <a:ea typeface="+mn-ea"/>
          <a:cs typeface="+mn-cs"/>
        </a:defRPr>
      </a:lvl3pPr>
      <a:lvl4pPr marL="1600200" indent="-228600" algn="l" defTabSz="449263" rtl="0" eaLnBrk="0" fontAlgn="base" hangingPunct="0">
        <a:lnSpc>
          <a:spcPct val="102000"/>
        </a:lnSpc>
        <a:spcBef>
          <a:spcPts val="300"/>
        </a:spcBef>
        <a:spcAft>
          <a:spcPct val="0"/>
        </a:spcAft>
        <a:buClr>
          <a:srgbClr val="000000"/>
        </a:buClr>
        <a:buSzPct val="100000"/>
        <a:buFont typeface="Times New Roman" pitchFamily="18" charset="0"/>
        <a:defRPr kumimoji="1" sz="1200">
          <a:solidFill>
            <a:srgbClr val="254784"/>
          </a:solidFill>
          <a:latin typeface="+mn-lt"/>
          <a:ea typeface="+mn-ea"/>
          <a:cs typeface="+mn-cs"/>
        </a:defRPr>
      </a:lvl4pPr>
      <a:lvl5pPr marL="2057400" indent="-228600" algn="l" defTabSz="449263" rtl="0" eaLnBrk="0" fontAlgn="base" hangingPunct="0">
        <a:lnSpc>
          <a:spcPct val="102000"/>
        </a:lnSpc>
        <a:spcBef>
          <a:spcPts val="250"/>
        </a:spcBef>
        <a:spcAft>
          <a:spcPct val="0"/>
        </a:spcAft>
        <a:buClr>
          <a:srgbClr val="000000"/>
        </a:buClr>
        <a:buSzPct val="100000"/>
        <a:buFont typeface="Times New Roman" pitchFamily="18" charset="0"/>
        <a:defRPr kumimoji="1" sz="1000">
          <a:solidFill>
            <a:srgbClr val="254784"/>
          </a:solidFill>
          <a:latin typeface="+mn-lt"/>
          <a:ea typeface="+mn-ea"/>
          <a:cs typeface="+mn-cs"/>
        </a:defRPr>
      </a:lvl5pPr>
      <a:lvl6pPr marL="25146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6pPr>
      <a:lvl7pPr marL="29718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7pPr>
      <a:lvl8pPr marL="34290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8pPr>
      <a:lvl9pPr marL="38862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22" name="Picture 1"/>
          <p:cNvPicPr>
            <a:picLocks noChangeAspect="1" noChangeArrowheads="1"/>
          </p:cNvPicPr>
          <p:nvPr/>
        </p:nvPicPr>
        <p:blipFill>
          <a:blip r:embed="rId13"/>
          <a:srcRect/>
          <a:stretch>
            <a:fillRect/>
          </a:stretch>
        </p:blipFill>
        <p:spPr bwMode="auto">
          <a:xfrm>
            <a:off x="0" y="0"/>
            <a:ext cx="9144000" cy="1295400"/>
          </a:xfrm>
          <a:prstGeom prst="rect">
            <a:avLst/>
          </a:prstGeom>
          <a:noFill/>
          <a:ln w="9525">
            <a:noFill/>
            <a:miter lim="800000"/>
            <a:headEnd/>
            <a:tailEnd/>
          </a:ln>
        </p:spPr>
      </p:pic>
      <p:sp>
        <p:nvSpPr>
          <p:cNvPr id="81923" name="Rectangle 2"/>
          <p:cNvSpPr>
            <a:spLocks noGrp="1" noChangeArrowheads="1"/>
          </p:cNvSpPr>
          <p:nvPr>
            <p:ph type="title"/>
          </p:nvPr>
        </p:nvSpPr>
        <p:spPr bwMode="auto">
          <a:xfrm>
            <a:off x="2233613" y="119063"/>
            <a:ext cx="6397625" cy="1117600"/>
          </a:xfrm>
          <a:prstGeom prst="rect">
            <a:avLst/>
          </a:prstGeom>
          <a:noFill/>
          <a:ln w="9525">
            <a:noFill/>
            <a:miter lim="800000"/>
            <a:headEnd/>
            <a:tailEnd/>
          </a:ln>
        </p:spPr>
        <p:txBody>
          <a:bodyPr vert="horz" wrap="square" lIns="90000" tIns="46800" rIns="90000" bIns="46800" numCol="1" anchor="ctr" anchorCtr="0" compatLnSpc="1">
            <a:prstTxWarp prst="textNoShape">
              <a:avLst/>
            </a:prstTxWarp>
          </a:bodyPr>
          <a:lstStyle/>
          <a:p>
            <a:pPr lvl="0"/>
            <a:r>
              <a:rPr lang="ja-JP" altLang="en-GB" smtClean="0"/>
              <a:t>タイトルテキストの書式を編集するにはクリックします。</a:t>
            </a:r>
          </a:p>
        </p:txBody>
      </p:sp>
      <p:sp>
        <p:nvSpPr>
          <p:cNvPr id="81924" name="Rectangle 3"/>
          <p:cNvSpPr>
            <a:spLocks noGrp="1" noChangeArrowheads="1"/>
          </p:cNvSpPr>
          <p:nvPr>
            <p:ph type="body" idx="1"/>
          </p:nvPr>
        </p:nvSpPr>
        <p:spPr bwMode="auto">
          <a:xfrm>
            <a:off x="2286000" y="1825625"/>
            <a:ext cx="6397625" cy="4065588"/>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lvl="0"/>
            <a:r>
              <a:rPr lang="ja-JP" altLang="en-GB" smtClean="0"/>
              <a:t>アウトラインテキストの書式を編集するにはクリックします。</a:t>
            </a:r>
            <a:endParaRPr lang="en-GB" altLang="ja-JP" smtClean="0"/>
          </a:p>
          <a:p>
            <a:pPr lvl="1"/>
            <a:r>
              <a:rPr lang="en-GB" altLang="ja-JP" smtClean="0"/>
              <a:t>2</a:t>
            </a:r>
            <a:r>
              <a:rPr lang="ja-JP" altLang="en-GB" smtClean="0"/>
              <a:t>レベル目のアウトライン</a:t>
            </a:r>
            <a:endParaRPr lang="en-GB" altLang="ja-JP" smtClean="0"/>
          </a:p>
          <a:p>
            <a:pPr lvl="2"/>
            <a:r>
              <a:rPr lang="en-GB" altLang="ja-JP" smtClean="0"/>
              <a:t>3</a:t>
            </a:r>
            <a:r>
              <a:rPr lang="ja-JP" altLang="en-GB" smtClean="0"/>
              <a:t>レベル目のアウトライン</a:t>
            </a:r>
            <a:endParaRPr lang="en-GB" altLang="ja-JP" smtClean="0"/>
          </a:p>
          <a:p>
            <a:pPr lvl="3"/>
            <a:r>
              <a:rPr lang="en-GB" altLang="ja-JP" smtClean="0"/>
              <a:t>4</a:t>
            </a:r>
            <a:r>
              <a:rPr lang="ja-JP" altLang="en-GB" smtClean="0"/>
              <a:t>レベル目のアウトライン</a:t>
            </a:r>
            <a:endParaRPr lang="en-GB" altLang="ja-JP" smtClean="0"/>
          </a:p>
          <a:p>
            <a:pPr lvl="4"/>
            <a:r>
              <a:rPr lang="en-GB" altLang="ja-JP" smtClean="0"/>
              <a:t>5</a:t>
            </a:r>
            <a:r>
              <a:rPr lang="ja-JP" altLang="en-GB" smtClean="0"/>
              <a:t>レベル目のアウトライン</a:t>
            </a:r>
            <a:endParaRPr lang="en-GB" altLang="ja-JP" smtClean="0"/>
          </a:p>
          <a:p>
            <a:pPr lvl="4"/>
            <a:r>
              <a:rPr lang="en-GB" altLang="ja-JP" smtClean="0"/>
              <a:t>6</a:t>
            </a:r>
            <a:r>
              <a:rPr lang="ja-JP" altLang="en-GB" smtClean="0"/>
              <a:t>レベル目のアウトライン</a:t>
            </a:r>
            <a:endParaRPr lang="en-GB" altLang="ja-JP" smtClean="0"/>
          </a:p>
          <a:p>
            <a:pPr lvl="4"/>
            <a:r>
              <a:rPr lang="en-GB" altLang="ja-JP" smtClean="0"/>
              <a:t>7</a:t>
            </a:r>
            <a:r>
              <a:rPr lang="ja-JP" altLang="en-GB" smtClean="0"/>
              <a:t>レベル目のアウトライン</a:t>
            </a:r>
            <a:endParaRPr lang="en-GB" altLang="ja-JP" smtClean="0"/>
          </a:p>
          <a:p>
            <a:pPr lvl="4"/>
            <a:r>
              <a:rPr lang="en-GB" altLang="ja-JP" smtClean="0"/>
              <a:t>8</a:t>
            </a:r>
            <a:r>
              <a:rPr lang="ja-JP" altLang="en-GB" smtClean="0"/>
              <a:t>レベル目のアウトライン</a:t>
            </a:r>
            <a:endParaRPr lang="en-GB" altLang="ja-JP" smtClean="0"/>
          </a:p>
          <a:p>
            <a:pPr lvl="4"/>
            <a:r>
              <a:rPr lang="en-GB" altLang="ja-JP" smtClean="0"/>
              <a:t>9</a:t>
            </a:r>
            <a:r>
              <a:rPr lang="ja-JP" altLang="en-GB" smtClean="0"/>
              <a:t>レベル目のアウトライン</a:t>
            </a:r>
          </a:p>
        </p:txBody>
      </p:sp>
    </p:spTree>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transition advTm="30000"/>
  <p:txStyles>
    <p:titleStyle>
      <a:lvl1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mj-lt"/>
          <a:ea typeface="+mj-ea"/>
          <a:cs typeface="+mj-cs"/>
        </a:defRPr>
      </a:lvl1pPr>
      <a:lvl2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ＭＳ Ｐゴシック" charset="0"/>
        </a:defRPr>
      </a:lvl2pPr>
      <a:lvl3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ＭＳ Ｐゴシック" charset="0"/>
        </a:defRPr>
      </a:lvl3pPr>
      <a:lvl4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ＭＳ Ｐゴシック" charset="0"/>
        </a:defRPr>
      </a:lvl4pPr>
      <a:lvl5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ＭＳ Ｐゴシック" charset="0"/>
        </a:defRPr>
      </a:lvl5pPr>
      <a:lvl6pPr marL="25146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ＭＳ Ｐゴシック" charset="0"/>
        </a:defRPr>
      </a:lvl6pPr>
      <a:lvl7pPr marL="29718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ＭＳ Ｐゴシック" charset="0"/>
        </a:defRPr>
      </a:lvl7pPr>
      <a:lvl8pPr marL="34290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ＭＳ Ｐゴシック" charset="0"/>
        </a:defRPr>
      </a:lvl8pPr>
      <a:lvl9pPr marL="38862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ＭＳ Ｐゴシック" charset="0"/>
        </a:defRPr>
      </a:lvl9pPr>
    </p:titleStyle>
    <p:bodyStyle>
      <a:lvl1pPr marL="342900" indent="-342900" algn="l" defTabSz="449263" rtl="0" eaLnBrk="0" fontAlgn="base" hangingPunct="0">
        <a:lnSpc>
          <a:spcPct val="102000"/>
        </a:lnSpc>
        <a:spcBef>
          <a:spcPts val="450"/>
        </a:spcBef>
        <a:spcAft>
          <a:spcPct val="0"/>
        </a:spcAft>
        <a:buClr>
          <a:srgbClr val="000000"/>
        </a:buClr>
        <a:buSzPct val="100000"/>
        <a:buFont typeface="Times New Roman" pitchFamily="18" charset="0"/>
        <a:defRPr kumimoji="1">
          <a:solidFill>
            <a:srgbClr val="254784"/>
          </a:solidFill>
          <a:latin typeface="+mn-lt"/>
          <a:ea typeface="+mn-ea"/>
          <a:cs typeface="+mn-cs"/>
        </a:defRPr>
      </a:lvl1pPr>
      <a:lvl2pPr marL="742950" indent="-285750" algn="l" defTabSz="449263" rtl="0" eaLnBrk="0" fontAlgn="base" hangingPunct="0">
        <a:lnSpc>
          <a:spcPct val="102000"/>
        </a:lnSpc>
        <a:spcBef>
          <a:spcPts val="400"/>
        </a:spcBef>
        <a:spcAft>
          <a:spcPct val="0"/>
        </a:spcAft>
        <a:buClr>
          <a:srgbClr val="000000"/>
        </a:buClr>
        <a:buSzPct val="100000"/>
        <a:buFont typeface="Times New Roman" pitchFamily="18" charset="0"/>
        <a:defRPr kumimoji="1" sz="1600">
          <a:solidFill>
            <a:srgbClr val="254784"/>
          </a:solidFill>
          <a:latin typeface="+mn-lt"/>
          <a:ea typeface="+mn-ea"/>
          <a:cs typeface="+mn-cs"/>
        </a:defRPr>
      </a:lvl2pPr>
      <a:lvl3pPr marL="1143000" indent="-228600" algn="l" defTabSz="449263" rtl="0" eaLnBrk="0" fontAlgn="base" hangingPunct="0">
        <a:lnSpc>
          <a:spcPct val="102000"/>
        </a:lnSpc>
        <a:spcBef>
          <a:spcPts val="350"/>
        </a:spcBef>
        <a:spcAft>
          <a:spcPct val="0"/>
        </a:spcAft>
        <a:buClr>
          <a:srgbClr val="000000"/>
        </a:buClr>
        <a:buSzPct val="100000"/>
        <a:buFont typeface="Times New Roman" pitchFamily="18" charset="0"/>
        <a:defRPr kumimoji="1" sz="1400">
          <a:solidFill>
            <a:srgbClr val="254784"/>
          </a:solidFill>
          <a:latin typeface="+mn-lt"/>
          <a:ea typeface="+mn-ea"/>
          <a:cs typeface="+mn-cs"/>
        </a:defRPr>
      </a:lvl3pPr>
      <a:lvl4pPr marL="1600200" indent="-228600" algn="l" defTabSz="449263" rtl="0" eaLnBrk="0" fontAlgn="base" hangingPunct="0">
        <a:lnSpc>
          <a:spcPct val="102000"/>
        </a:lnSpc>
        <a:spcBef>
          <a:spcPts val="300"/>
        </a:spcBef>
        <a:spcAft>
          <a:spcPct val="0"/>
        </a:spcAft>
        <a:buClr>
          <a:srgbClr val="000000"/>
        </a:buClr>
        <a:buSzPct val="100000"/>
        <a:buFont typeface="Times New Roman" pitchFamily="18" charset="0"/>
        <a:defRPr kumimoji="1" sz="1200">
          <a:solidFill>
            <a:srgbClr val="254784"/>
          </a:solidFill>
          <a:latin typeface="+mn-lt"/>
          <a:ea typeface="+mn-ea"/>
          <a:cs typeface="+mn-cs"/>
        </a:defRPr>
      </a:lvl4pPr>
      <a:lvl5pPr marL="2057400" indent="-228600" algn="l" defTabSz="449263" rtl="0" eaLnBrk="0" fontAlgn="base" hangingPunct="0">
        <a:lnSpc>
          <a:spcPct val="102000"/>
        </a:lnSpc>
        <a:spcBef>
          <a:spcPts val="250"/>
        </a:spcBef>
        <a:spcAft>
          <a:spcPct val="0"/>
        </a:spcAft>
        <a:buClr>
          <a:srgbClr val="000000"/>
        </a:buClr>
        <a:buSzPct val="100000"/>
        <a:buFont typeface="Times New Roman" pitchFamily="18" charset="0"/>
        <a:defRPr kumimoji="1" sz="1000">
          <a:solidFill>
            <a:srgbClr val="254784"/>
          </a:solidFill>
          <a:latin typeface="+mn-lt"/>
          <a:ea typeface="+mn-ea"/>
          <a:cs typeface="+mn-cs"/>
        </a:defRPr>
      </a:lvl5pPr>
      <a:lvl6pPr marL="25146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6pPr>
      <a:lvl7pPr marL="29718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7pPr>
      <a:lvl8pPr marL="34290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8pPr>
      <a:lvl9pPr marL="38862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4210" name="Group 21"/>
          <p:cNvGrpSpPr>
            <a:grpSpLocks/>
          </p:cNvGrpSpPr>
          <p:nvPr/>
        </p:nvGrpSpPr>
        <p:grpSpPr bwMode="auto">
          <a:xfrm>
            <a:off x="0" y="0"/>
            <a:ext cx="9144000" cy="977900"/>
            <a:chOff x="0" y="0"/>
            <a:chExt cx="5760" cy="616"/>
          </a:xfrm>
        </p:grpSpPr>
        <p:pic>
          <p:nvPicPr>
            <p:cNvPr id="94215" name="Picture 11" descr="1"/>
            <p:cNvPicPr>
              <a:picLocks noChangeAspect="1" noChangeArrowheads="1"/>
            </p:cNvPicPr>
            <p:nvPr/>
          </p:nvPicPr>
          <p:blipFill>
            <a:blip r:embed="rId14"/>
            <a:srcRect/>
            <a:stretch>
              <a:fillRect/>
            </a:stretch>
          </p:blipFill>
          <p:spPr bwMode="auto">
            <a:xfrm>
              <a:off x="0" y="0"/>
              <a:ext cx="5760" cy="616"/>
            </a:xfrm>
            <a:prstGeom prst="rect">
              <a:avLst/>
            </a:prstGeom>
            <a:noFill/>
            <a:ln w="9525">
              <a:noFill/>
              <a:miter lim="800000"/>
              <a:headEnd/>
              <a:tailEnd/>
            </a:ln>
          </p:spPr>
        </p:pic>
        <p:sp>
          <p:nvSpPr>
            <p:cNvPr id="1032" name="Line 19"/>
            <p:cNvSpPr>
              <a:spLocks noChangeShapeType="1"/>
            </p:cNvSpPr>
            <p:nvPr userDrawn="1"/>
          </p:nvSpPr>
          <p:spPr bwMode="auto">
            <a:xfrm>
              <a:off x="2" y="0"/>
              <a:ext cx="0" cy="613"/>
            </a:xfrm>
            <a:prstGeom prst="line">
              <a:avLst/>
            </a:prstGeom>
            <a:noFill/>
            <a:ln w="9525">
              <a:solidFill>
                <a:srgbClr val="C0C0C0"/>
              </a:solidFill>
              <a:round/>
              <a:headEnd/>
              <a:tailEnd/>
            </a:ln>
            <a:effectLst/>
          </p:spPr>
          <p:txBody>
            <a:bodyPr/>
            <a:lstStyle/>
            <a:p>
              <a:pPr>
                <a:defRPr/>
              </a:pPr>
              <a:endParaRPr lang="ja-JP" altLang="en-US">
                <a:solidFill>
                  <a:srgbClr val="000000"/>
                </a:solidFill>
                <a:ea typeface="+mn-ea"/>
              </a:endParaRPr>
            </a:p>
          </p:txBody>
        </p:sp>
      </p:grpSp>
      <p:sp>
        <p:nvSpPr>
          <p:cNvPr id="94211" name="Rectangle 2"/>
          <p:cNvSpPr>
            <a:spLocks noGrp="1" noChangeArrowheads="1"/>
          </p:cNvSpPr>
          <p:nvPr>
            <p:ph type="title"/>
          </p:nvPr>
        </p:nvSpPr>
        <p:spPr bwMode="auto">
          <a:xfrm>
            <a:off x="55563" y="231775"/>
            <a:ext cx="8229600" cy="585788"/>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ja-JP" altLang="en-US" smtClean="0"/>
              <a:t>マスタ タイトルの書式設定</a:t>
            </a:r>
          </a:p>
        </p:txBody>
      </p:sp>
      <p:sp>
        <p:nvSpPr>
          <p:cNvPr id="94212"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37" name="Rectangle 13"/>
          <p:cNvSpPr>
            <a:spLocks noGrp="1" noChangeArrowheads="1"/>
          </p:cNvSpPr>
          <p:nvPr>
            <p:ph type="ftr" sz="quarter" idx="3"/>
          </p:nvPr>
        </p:nvSpPr>
        <p:spPr bwMode="auto">
          <a:xfrm>
            <a:off x="3708400" y="6459538"/>
            <a:ext cx="2325688" cy="242887"/>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800">
                <a:solidFill>
                  <a:srgbClr val="000000"/>
                </a:solidFill>
                <a:latin typeface="Arial" charset="0"/>
                <a:ea typeface="+mn-ea"/>
              </a:defRPr>
            </a:lvl1pPr>
          </a:lstStyle>
          <a:p>
            <a:pPr>
              <a:defRPr/>
            </a:pPr>
            <a:r>
              <a:rPr lang="en-US" altLang="ja-JP"/>
              <a:t>Auther / BU or Group  Data/Rev</a:t>
            </a:r>
          </a:p>
        </p:txBody>
      </p:sp>
      <p:pic>
        <p:nvPicPr>
          <p:cNvPr id="94214" name="Picture 23" descr="ted_logo_jpn_f"/>
          <p:cNvPicPr>
            <a:picLocks noChangeAspect="1" noChangeArrowheads="1"/>
          </p:cNvPicPr>
          <p:nvPr/>
        </p:nvPicPr>
        <p:blipFill>
          <a:blip r:embed="rId15"/>
          <a:srcRect/>
          <a:stretch>
            <a:fillRect/>
          </a:stretch>
        </p:blipFill>
        <p:spPr bwMode="auto">
          <a:xfrm>
            <a:off x="88900" y="6380163"/>
            <a:ext cx="3194050" cy="3460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Lst>
  <p:transition advTm="30000"/>
  <p:hf sldNum="0" hd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ＭＳ Ｐゴシック" pitchFamily="50" charset="-128"/>
          <a:ea typeface="ＭＳ Ｐゴシック" pitchFamily="50" charset="-128"/>
        </a:defRPr>
      </a:lvl2pPr>
      <a:lvl3pPr algn="l" rtl="0" eaLnBrk="0" fontAlgn="base" hangingPunct="0">
        <a:spcBef>
          <a:spcPct val="0"/>
        </a:spcBef>
        <a:spcAft>
          <a:spcPct val="0"/>
        </a:spcAft>
        <a:defRPr sz="2800">
          <a:solidFill>
            <a:schemeClr val="bg1"/>
          </a:solidFill>
          <a:latin typeface="ＭＳ Ｐゴシック" pitchFamily="50" charset="-128"/>
          <a:ea typeface="ＭＳ Ｐゴシック" pitchFamily="50" charset="-128"/>
        </a:defRPr>
      </a:lvl3pPr>
      <a:lvl4pPr algn="l" rtl="0" eaLnBrk="0" fontAlgn="base" hangingPunct="0">
        <a:spcBef>
          <a:spcPct val="0"/>
        </a:spcBef>
        <a:spcAft>
          <a:spcPct val="0"/>
        </a:spcAft>
        <a:defRPr sz="2800">
          <a:solidFill>
            <a:schemeClr val="bg1"/>
          </a:solidFill>
          <a:latin typeface="ＭＳ Ｐゴシック" pitchFamily="50" charset="-128"/>
          <a:ea typeface="ＭＳ Ｐゴシック" pitchFamily="50" charset="-128"/>
        </a:defRPr>
      </a:lvl4pPr>
      <a:lvl5pPr algn="l" rtl="0" eaLnBrk="0" fontAlgn="base" hangingPunct="0">
        <a:spcBef>
          <a:spcPct val="0"/>
        </a:spcBef>
        <a:spcAft>
          <a:spcPct val="0"/>
        </a:spcAft>
        <a:defRPr sz="2800">
          <a:solidFill>
            <a:schemeClr val="bg1"/>
          </a:solidFill>
          <a:latin typeface="ＭＳ Ｐゴシック" pitchFamily="50" charset="-128"/>
          <a:ea typeface="ＭＳ Ｐゴシック" pitchFamily="50" charset="-128"/>
        </a:defRPr>
      </a:lvl5pPr>
      <a:lvl6pPr marL="457200" algn="l" rtl="0" fontAlgn="base">
        <a:spcBef>
          <a:spcPct val="0"/>
        </a:spcBef>
        <a:spcAft>
          <a:spcPct val="0"/>
        </a:spcAft>
        <a:defRPr sz="2800">
          <a:solidFill>
            <a:schemeClr val="bg1"/>
          </a:solidFill>
          <a:latin typeface="ＭＳ Ｐゴシック" pitchFamily="50" charset="-128"/>
          <a:ea typeface="ＭＳ Ｐゴシック" pitchFamily="50" charset="-128"/>
        </a:defRPr>
      </a:lvl6pPr>
      <a:lvl7pPr marL="914400" algn="l" rtl="0" fontAlgn="base">
        <a:spcBef>
          <a:spcPct val="0"/>
        </a:spcBef>
        <a:spcAft>
          <a:spcPct val="0"/>
        </a:spcAft>
        <a:defRPr sz="2800">
          <a:solidFill>
            <a:schemeClr val="bg1"/>
          </a:solidFill>
          <a:latin typeface="ＭＳ Ｐゴシック" pitchFamily="50" charset="-128"/>
          <a:ea typeface="ＭＳ Ｐゴシック" pitchFamily="50" charset="-128"/>
        </a:defRPr>
      </a:lvl7pPr>
      <a:lvl8pPr marL="1371600" algn="l" rtl="0" fontAlgn="base">
        <a:spcBef>
          <a:spcPct val="0"/>
        </a:spcBef>
        <a:spcAft>
          <a:spcPct val="0"/>
        </a:spcAft>
        <a:defRPr sz="2800">
          <a:solidFill>
            <a:schemeClr val="bg1"/>
          </a:solidFill>
          <a:latin typeface="ＭＳ Ｐゴシック" pitchFamily="50" charset="-128"/>
          <a:ea typeface="ＭＳ Ｐゴシック" pitchFamily="50" charset="-128"/>
        </a:defRPr>
      </a:lvl8pPr>
      <a:lvl9pPr marL="1828800" algn="l" rtl="0" fontAlgn="base">
        <a:spcBef>
          <a:spcPct val="0"/>
        </a:spcBef>
        <a:spcAft>
          <a:spcPct val="0"/>
        </a:spcAft>
        <a:defRPr sz="2800">
          <a:solidFill>
            <a:schemeClr val="bg1"/>
          </a:solidFill>
          <a:latin typeface="ＭＳ Ｐゴシック" pitchFamily="50" charset="-128"/>
          <a:ea typeface="ＭＳ Ｐゴシック" pitchFamily="50" charset="-128"/>
        </a:defRPr>
      </a:lvl9pPr>
    </p:titleStyle>
    <p:bodyStyle>
      <a:lvl1pPr marL="342900" indent="-342900" algn="l" rtl="0" eaLnBrk="0" fontAlgn="base" hangingPunct="0">
        <a:spcBef>
          <a:spcPct val="20000"/>
        </a:spcBef>
        <a:spcAft>
          <a:spcPct val="0"/>
        </a:spcAft>
        <a:buBlip>
          <a:blip r:embed="rId16"/>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Font typeface="ＭＳ Ｐゴシック" charset="-128"/>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CC0000"/>
        </a:buClr>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jpeg"/><Relationship Id="rId3" Type="http://schemas.openxmlformats.org/officeDocument/2006/relationships/image" Target="../media/image59.jpe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5.xml"/><Relationship Id="rId16" Type="http://schemas.openxmlformats.org/officeDocument/2006/relationships/image" Target="../media/image71.png"/><Relationship Id="rId1" Type="http://schemas.openxmlformats.org/officeDocument/2006/relationships/slideLayout" Target="../slideLayouts/slideLayout50.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0.jpe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hyperlink" Target="http://images.google.com/imgres?imgurl=http://www.alistairdickie.com/overlay/images/stories/linux-logo.gif&amp;imgrefurl=http://www.alistairdickie.com/overlay/index.php?option=com_content&amp;task=blogcategory&amp;id=15&amp;Itemid=26&amp;h=446&amp;w=473&amp;sz=35&amp;hl=en&amp;start=1&amp;um=1&amp;tbnid=UCR_ba2bRHrHqM:&amp;tbnh=122&amp;tbnw=129&amp;prev=/images?q=Linux+logo&amp;svnum=10&amp;um=1&amp;hl=en&amp;rls=IBMA,IBMA:2006-45,IBMA:e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www.coremark.org/home.ph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79.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8.png"/><Relationship Id="rId1" Type="http://schemas.openxmlformats.org/officeDocument/2006/relationships/slideLayout" Target="../slideLayouts/slideLayout95.xml"/><Relationship Id="rId5" Type="http://schemas.openxmlformats.org/officeDocument/2006/relationships/image" Target="../media/image80.pn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jpeg"/><Relationship Id="rId12"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10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jpe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9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9.png"/></Relationships>
</file>

<file path=ppt/slides/_rels/slide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9.png"/><Relationship Id="rId7" Type="http://schemas.openxmlformats.org/officeDocument/2006/relationships/image" Target="../media/image34.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0.png"/><Relationship Id="rId9" Type="http://schemas.openxmlformats.org/officeDocument/2006/relationships/image" Target="../media/image36.jpeg"/></Relationships>
</file>

<file path=ppt/slides/_rels/slide20.x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jpeg"/><Relationship Id="rId7" Type="http://schemas.openxmlformats.org/officeDocument/2006/relationships/image" Target="../media/image101.jpeg"/><Relationship Id="rId12"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130.xml"/><Relationship Id="rId6" Type="http://schemas.openxmlformats.org/officeDocument/2006/relationships/image" Target="../media/image100.jpe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jpeg"/><Relationship Id="rId9" Type="http://schemas.openxmlformats.org/officeDocument/2006/relationships/image" Target="../media/image103.png"/><Relationship Id="rId14" Type="http://schemas.openxmlformats.org/officeDocument/2006/relationships/image" Target="../media/image108.png"/></Relationships>
</file>

<file path=ppt/slides/_rels/slide2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1.xml"/><Relationship Id="rId1" Type="http://schemas.openxmlformats.org/officeDocument/2006/relationships/slideLayout" Target="../slideLayouts/slideLayout132.xml"/><Relationship Id="rId5" Type="http://schemas.openxmlformats.org/officeDocument/2006/relationships/image" Target="../media/image111.jpeg"/><Relationship Id="rId4" Type="http://schemas.openxmlformats.org/officeDocument/2006/relationships/image" Target="../media/image11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162.xml"/><Relationship Id="rId4" Type="http://schemas.openxmlformats.org/officeDocument/2006/relationships/image" Target="../media/image113.jpeg"/></Relationships>
</file>

<file path=ppt/slides/_rels/slide2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jpeg"/><Relationship Id="rId2" Type="http://schemas.openxmlformats.org/officeDocument/2006/relationships/image" Target="../media/image23.jpeg"/><Relationship Id="rId1" Type="http://schemas.openxmlformats.org/officeDocument/2006/relationships/slideLayout" Target="../slideLayouts/slideLayout152.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png"/><Relationship Id="rId9"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39.jpeg"/><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6.png"/><Relationship Id="rId4" Type="http://schemas.openxmlformats.org/officeDocument/2006/relationships/image" Target="../media/image42.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46.png"/><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8.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1" name="Picture 4" descr="http://msp.c.yimg.jp/image?q=tbn:ANd9GcRxlScQofuK7E4nuBExtgyuIt8bytezEbdzkNph8vzQ9OAqL0xmY7DM1CU:http://pc.nikkeibp.co.jp/article/news/20120322/1044403/thumb_400_ph1_px400.jpg"/>
          <p:cNvPicPr>
            <a:picLocks noChangeAspect="1" noChangeArrowheads="1"/>
          </p:cNvPicPr>
          <p:nvPr/>
        </p:nvPicPr>
        <p:blipFill>
          <a:blip r:embed="rId2"/>
          <a:srcRect/>
          <a:stretch>
            <a:fillRect/>
          </a:stretch>
        </p:blipFill>
        <p:spPr bwMode="auto">
          <a:xfrm>
            <a:off x="0" y="4149725"/>
            <a:ext cx="1258888" cy="979488"/>
          </a:xfrm>
          <a:prstGeom prst="rect">
            <a:avLst/>
          </a:prstGeom>
          <a:noFill/>
          <a:ln w="9525">
            <a:noFill/>
            <a:miter lim="800000"/>
            <a:headEnd/>
            <a:tailEnd/>
          </a:ln>
        </p:spPr>
      </p:pic>
      <p:sp>
        <p:nvSpPr>
          <p:cNvPr id="2" name="タイトル 1"/>
          <p:cNvSpPr>
            <a:spLocks noGrp="1"/>
          </p:cNvSpPr>
          <p:nvPr>
            <p:ph type="ctrTitle"/>
          </p:nvPr>
        </p:nvSpPr>
        <p:spPr>
          <a:xfrm>
            <a:off x="0" y="0"/>
            <a:ext cx="9144000" cy="620713"/>
          </a:xfrm>
        </p:spPr>
        <p:txBody>
          <a:bodyPr rtlCol="0">
            <a:normAutofit fontScale="90000"/>
          </a:bodyPr>
          <a:lstStyle/>
          <a:p>
            <a:pPr algn="l" fontAlgn="auto">
              <a:spcAft>
                <a:spcPts val="0"/>
              </a:spcAft>
              <a:defRPr/>
            </a:pPr>
            <a:r>
              <a:rPr lang="ja-JP" altLang="en-US" sz="3200" dirty="0" smtClean="0"/>
              <a:t>　　 </a:t>
            </a:r>
            <a:r>
              <a:rPr lang="en-US" altLang="ja-JP" sz="3600" dirty="0" smtClean="0"/>
              <a:t>HPC</a:t>
            </a:r>
            <a:r>
              <a:rPr lang="ja-JP" altLang="en-US" sz="3600" dirty="0" smtClean="0"/>
              <a:t>テックの</a:t>
            </a:r>
            <a:r>
              <a:rPr lang="en-US" altLang="ja-JP" sz="3600" dirty="0" err="1" smtClean="0"/>
              <a:t>SandyBridge</a:t>
            </a:r>
            <a:r>
              <a:rPr lang="en-US" altLang="ja-JP" sz="3600" dirty="0" smtClean="0"/>
              <a:t> &amp; </a:t>
            </a:r>
            <a:r>
              <a:rPr lang="en-US" altLang="ja-JP" sz="3600" dirty="0" err="1" smtClean="0"/>
              <a:t>Kepler</a:t>
            </a:r>
            <a:r>
              <a:rPr lang="ja-JP" altLang="en-US" sz="3600" dirty="0" smtClean="0"/>
              <a:t> デスクトップ</a:t>
            </a:r>
            <a:endParaRPr lang="ja-JP" altLang="en-US" sz="3600" dirty="0"/>
          </a:p>
        </p:txBody>
      </p:sp>
      <p:sp>
        <p:nvSpPr>
          <p:cNvPr id="3" name="サブタイトル 2"/>
          <p:cNvSpPr>
            <a:spLocks noGrp="1"/>
          </p:cNvSpPr>
          <p:nvPr>
            <p:ph type="subTitle" idx="1"/>
          </p:nvPr>
        </p:nvSpPr>
        <p:spPr>
          <a:xfrm>
            <a:off x="395288" y="692150"/>
            <a:ext cx="8748712" cy="5040313"/>
          </a:xfrm>
        </p:spPr>
        <p:txBody>
          <a:bodyPr rtlCol="0">
            <a:normAutofit fontScale="92500" lnSpcReduction="20000"/>
          </a:bodyPr>
          <a:lstStyle/>
          <a:p>
            <a:pPr algn="l" fontAlgn="auto">
              <a:lnSpc>
                <a:spcPct val="120000"/>
              </a:lnSpc>
              <a:spcAft>
                <a:spcPts val="0"/>
              </a:spcAft>
              <a:buFont typeface="Arial" pitchFamily="34" charset="0"/>
              <a:buNone/>
              <a:defRPr/>
            </a:pPr>
            <a:r>
              <a:rPr lang="en-US" altLang="ja-JP" sz="1900" dirty="0" smtClean="0">
                <a:solidFill>
                  <a:srgbClr val="FF0000"/>
                </a:solidFill>
              </a:rPr>
              <a:t>New CPU </a:t>
            </a:r>
            <a:r>
              <a:rPr lang="ja-JP" altLang="en-US" sz="1900" dirty="0" smtClean="0">
                <a:solidFill>
                  <a:srgbClr val="FF0000"/>
                </a:solidFill>
              </a:rPr>
              <a:t>→ </a:t>
            </a:r>
            <a:r>
              <a:rPr lang="en-US" altLang="ja-JP" sz="1900" dirty="0" smtClean="0">
                <a:solidFill>
                  <a:srgbClr val="FF0000"/>
                </a:solidFill>
              </a:rPr>
              <a:t>Dual </a:t>
            </a:r>
            <a:r>
              <a:rPr lang="ja-JP" altLang="en-US" sz="1900" dirty="0" smtClean="0">
                <a:solidFill>
                  <a:srgbClr val="FF0000"/>
                </a:solidFill>
              </a:rPr>
              <a:t>対応</a:t>
            </a:r>
            <a:r>
              <a:rPr lang="en-US" altLang="ja-JP" sz="1900" dirty="0" smtClean="0">
                <a:solidFill>
                  <a:srgbClr val="FF0000"/>
                </a:solidFill>
              </a:rPr>
              <a:t>Xeon</a:t>
            </a:r>
            <a:r>
              <a:rPr lang="ja-JP" altLang="en-US" sz="1900" dirty="0" smtClean="0">
                <a:solidFill>
                  <a:srgbClr val="FF0000"/>
                </a:solidFill>
              </a:rPr>
              <a:t>採用！</a:t>
            </a:r>
            <a:r>
              <a:rPr lang="en-US" altLang="ja-JP" sz="1900" dirty="0" smtClean="0">
                <a:solidFill>
                  <a:schemeClr val="tx1"/>
                </a:solidFill>
              </a:rPr>
              <a:t/>
            </a:r>
            <a:br>
              <a:rPr lang="en-US" altLang="ja-JP" sz="1900" dirty="0" smtClean="0">
                <a:solidFill>
                  <a:schemeClr val="tx1"/>
                </a:solidFill>
              </a:rPr>
            </a:br>
            <a:r>
              <a:rPr lang="ja-JP" altLang="en-US" sz="1900" dirty="0" smtClean="0">
                <a:solidFill>
                  <a:schemeClr val="tx1"/>
                </a:solidFill>
              </a:rPr>
              <a:t>　　　　 ・</a:t>
            </a:r>
            <a:r>
              <a:rPr lang="en-US" altLang="ja-JP" sz="1900" dirty="0" smtClean="0">
                <a:solidFill>
                  <a:schemeClr val="tx1"/>
                </a:solidFill>
              </a:rPr>
              <a:t>AVX</a:t>
            </a:r>
            <a:r>
              <a:rPr lang="ja-JP" altLang="en-US" sz="1900" dirty="0" smtClean="0">
                <a:solidFill>
                  <a:schemeClr val="tx1"/>
                </a:solidFill>
              </a:rPr>
              <a:t>機能を新搭載</a:t>
            </a:r>
            <a:r>
              <a:rPr lang="en-US" altLang="ja-JP" sz="1900" dirty="0" smtClean="0">
                <a:solidFill>
                  <a:schemeClr val="tx1"/>
                </a:solidFill>
              </a:rPr>
              <a:t/>
            </a:r>
            <a:br>
              <a:rPr lang="en-US" altLang="ja-JP" sz="1900" dirty="0" smtClean="0">
                <a:solidFill>
                  <a:schemeClr val="tx1"/>
                </a:solidFill>
              </a:rPr>
            </a:br>
            <a:r>
              <a:rPr lang="ja-JP" altLang="en-US" sz="1900" dirty="0" smtClean="0">
                <a:solidFill>
                  <a:schemeClr val="tx1"/>
                </a:solidFill>
              </a:rPr>
              <a:t>　　　 　・メモリアクセス速度の改善</a:t>
            </a:r>
            <a:r>
              <a:rPr lang="en-US" altLang="ja-JP" sz="1900" dirty="0" smtClean="0">
                <a:solidFill>
                  <a:schemeClr val="tx1"/>
                </a:solidFill>
              </a:rPr>
              <a:t/>
            </a:r>
            <a:br>
              <a:rPr lang="en-US" altLang="ja-JP" sz="1900" dirty="0" smtClean="0">
                <a:solidFill>
                  <a:schemeClr val="tx1"/>
                </a:solidFill>
              </a:rPr>
            </a:br>
            <a:r>
              <a:rPr lang="ja-JP" altLang="en-US" sz="1900" dirty="0" smtClean="0">
                <a:solidFill>
                  <a:schemeClr val="tx1"/>
                </a:solidFill>
              </a:rPr>
              <a:t>　　　 　・キャッシュと実行ユニットの改良</a:t>
            </a:r>
            <a:r>
              <a:rPr lang="en-US" altLang="ja-JP" sz="1900" dirty="0" smtClean="0">
                <a:solidFill>
                  <a:schemeClr val="tx1"/>
                </a:solidFill>
              </a:rPr>
              <a:t/>
            </a:r>
            <a:br>
              <a:rPr lang="en-US" altLang="ja-JP" sz="1900" dirty="0" smtClean="0">
                <a:solidFill>
                  <a:schemeClr val="tx1"/>
                </a:solidFill>
              </a:rPr>
            </a:br>
            <a:r>
              <a:rPr lang="ja-JP" altLang="en-US" sz="1900" dirty="0" smtClean="0">
                <a:solidFill>
                  <a:schemeClr val="tx1"/>
                </a:solidFill>
              </a:rPr>
              <a:t>　　　 　・ターボ・ブーストの改良</a:t>
            </a:r>
            <a:r>
              <a:rPr lang="en-US" altLang="ja-JP" sz="1900" dirty="0" smtClean="0">
                <a:solidFill>
                  <a:schemeClr val="tx1"/>
                </a:solidFill>
              </a:rPr>
              <a:t/>
            </a:r>
            <a:br>
              <a:rPr lang="en-US" altLang="ja-JP" sz="1900" dirty="0" smtClean="0">
                <a:solidFill>
                  <a:schemeClr val="tx1"/>
                </a:solidFill>
              </a:rPr>
            </a:br>
            <a:endParaRPr lang="en-US" altLang="ja-JP" sz="1900" dirty="0" smtClean="0">
              <a:solidFill>
                <a:schemeClr val="tx1"/>
              </a:solidFill>
            </a:endParaRPr>
          </a:p>
          <a:p>
            <a:pPr algn="l" fontAlgn="auto">
              <a:lnSpc>
                <a:spcPct val="120000"/>
              </a:lnSpc>
              <a:spcAft>
                <a:spcPts val="0"/>
              </a:spcAft>
              <a:buFont typeface="Arial" pitchFamily="34" charset="0"/>
              <a:buNone/>
              <a:defRPr/>
            </a:pPr>
            <a:r>
              <a:rPr lang="en-US" altLang="ja-JP" sz="1900" dirty="0" smtClean="0">
                <a:solidFill>
                  <a:srgbClr val="FF0000"/>
                </a:solidFill>
              </a:rPr>
              <a:t>New RAM </a:t>
            </a:r>
            <a:r>
              <a:rPr lang="ja-JP" altLang="en-US" sz="1900" dirty="0" smtClean="0">
                <a:solidFill>
                  <a:srgbClr val="FF0000"/>
                </a:solidFill>
              </a:rPr>
              <a:t>→ 　 </a:t>
            </a:r>
            <a:r>
              <a:rPr lang="ja-JP" altLang="en-US" sz="1900" dirty="0" smtClean="0">
                <a:solidFill>
                  <a:schemeClr val="tx1"/>
                </a:solidFill>
              </a:rPr>
              <a:t>　　　　</a:t>
            </a:r>
            <a:r>
              <a:rPr lang="ja-JP" altLang="en-US" sz="1900" dirty="0" err="1" smtClean="0">
                <a:solidFill>
                  <a:srgbClr val="FF0000"/>
                </a:solidFill>
              </a:rPr>
              <a:t>の</a:t>
            </a:r>
            <a:r>
              <a:rPr lang="en-US" altLang="ja-JP" sz="1900" dirty="0" smtClean="0">
                <a:solidFill>
                  <a:srgbClr val="FF0000"/>
                </a:solidFill>
              </a:rPr>
              <a:t>16GB/32G</a:t>
            </a:r>
            <a:r>
              <a:rPr lang="ja-JP" altLang="en-US" sz="1900" dirty="0" smtClean="0">
                <a:solidFill>
                  <a:srgbClr val="FF0000"/>
                </a:solidFill>
              </a:rPr>
              <a:t>メモリ採用！</a:t>
            </a:r>
            <a:r>
              <a:rPr lang="en-US" altLang="ja-JP" sz="1900" dirty="0" smtClean="0">
                <a:solidFill>
                  <a:schemeClr val="tx1"/>
                </a:solidFill>
              </a:rPr>
              <a:t/>
            </a:r>
            <a:br>
              <a:rPr lang="en-US" altLang="ja-JP" sz="1900" dirty="0" smtClean="0">
                <a:solidFill>
                  <a:schemeClr val="tx1"/>
                </a:solidFill>
              </a:rPr>
            </a:br>
            <a:r>
              <a:rPr lang="ja-JP" altLang="en-US" sz="1900" dirty="0" smtClean="0">
                <a:solidFill>
                  <a:schemeClr val="tx1"/>
                </a:solidFill>
              </a:rPr>
              <a:t>　　　　 ・</a:t>
            </a:r>
            <a:r>
              <a:rPr lang="en-US" altLang="ja-JP" sz="1900" dirty="0" smtClean="0">
                <a:solidFill>
                  <a:schemeClr val="tx1"/>
                </a:solidFill>
              </a:rPr>
              <a:t>1</a:t>
            </a:r>
            <a:r>
              <a:rPr lang="ja-JP" altLang="en-US" sz="1900" dirty="0" smtClean="0">
                <a:solidFill>
                  <a:schemeClr val="tx1"/>
                </a:solidFill>
              </a:rPr>
              <a:t>モジュール最大</a:t>
            </a:r>
            <a:r>
              <a:rPr lang="en-US" altLang="ja-JP" sz="1900" dirty="0" smtClean="0">
                <a:solidFill>
                  <a:schemeClr val="tx1"/>
                </a:solidFill>
              </a:rPr>
              <a:t>32GB</a:t>
            </a:r>
            <a:r>
              <a:rPr lang="ja-JP" altLang="en-US" sz="1900" dirty="0" smtClean="0">
                <a:solidFill>
                  <a:schemeClr val="tx1"/>
                </a:solidFill>
              </a:rPr>
              <a:t>搭載</a:t>
            </a:r>
            <a:r>
              <a:rPr lang="en-US" altLang="ja-JP" sz="1900" dirty="0" smtClean="0">
                <a:solidFill>
                  <a:schemeClr val="tx1"/>
                </a:solidFill>
              </a:rPr>
              <a:t/>
            </a:r>
            <a:br>
              <a:rPr lang="en-US" altLang="ja-JP" sz="1900" dirty="0" smtClean="0">
                <a:solidFill>
                  <a:schemeClr val="tx1"/>
                </a:solidFill>
              </a:rPr>
            </a:br>
            <a:r>
              <a:rPr lang="ja-JP" altLang="en-US" sz="1900" dirty="0" smtClean="0">
                <a:solidFill>
                  <a:schemeClr val="tx1"/>
                </a:solidFill>
              </a:rPr>
              <a:t>　　　　 ・搭載する</a:t>
            </a:r>
            <a:r>
              <a:rPr lang="en-US" altLang="ja-JP" sz="1900" dirty="0" smtClean="0">
                <a:solidFill>
                  <a:schemeClr val="tx1"/>
                </a:solidFill>
              </a:rPr>
              <a:t>DRAM</a:t>
            </a:r>
            <a:r>
              <a:rPr lang="ja-JP" altLang="en-US" sz="1900" dirty="0" smtClean="0">
                <a:solidFill>
                  <a:schemeClr val="tx1"/>
                </a:solidFill>
              </a:rPr>
              <a:t>の製造ロットにして“不揃い“を排除</a:t>
            </a:r>
            <a:r>
              <a:rPr lang="en-US" altLang="ja-JP" sz="1900" dirty="0" smtClean="0">
                <a:solidFill>
                  <a:schemeClr val="tx1"/>
                </a:solidFill>
              </a:rPr>
              <a:t/>
            </a:r>
            <a:br>
              <a:rPr lang="en-US" altLang="ja-JP" sz="1900" dirty="0" smtClean="0">
                <a:solidFill>
                  <a:schemeClr val="tx1"/>
                </a:solidFill>
              </a:rPr>
            </a:br>
            <a:r>
              <a:rPr lang="ja-JP" altLang="en-US" sz="1900" dirty="0" smtClean="0">
                <a:solidFill>
                  <a:schemeClr val="tx1"/>
                </a:solidFill>
              </a:rPr>
              <a:t>　　　　 ・製造後に各種テストをしてから出荷</a:t>
            </a:r>
            <a:r>
              <a:rPr lang="en-US" altLang="ja-JP" sz="1900" dirty="0" smtClean="0">
                <a:solidFill>
                  <a:schemeClr val="tx1"/>
                </a:solidFill>
              </a:rPr>
              <a:t/>
            </a:r>
            <a:br>
              <a:rPr lang="en-US" altLang="ja-JP" sz="1900" dirty="0" smtClean="0">
                <a:solidFill>
                  <a:schemeClr val="tx1"/>
                </a:solidFill>
              </a:rPr>
            </a:br>
            <a:endParaRPr lang="en-US" altLang="ja-JP" sz="1900" dirty="0" smtClean="0">
              <a:solidFill>
                <a:schemeClr val="tx1"/>
              </a:solidFill>
            </a:endParaRPr>
          </a:p>
          <a:p>
            <a:pPr algn="l" fontAlgn="auto">
              <a:lnSpc>
                <a:spcPct val="120000"/>
              </a:lnSpc>
              <a:spcAft>
                <a:spcPts val="0"/>
              </a:spcAft>
              <a:buFont typeface="Arial" pitchFamily="34" charset="0"/>
              <a:buNone/>
              <a:defRPr/>
            </a:pPr>
            <a:r>
              <a:rPr lang="en-US" altLang="ja-JP" sz="1900" dirty="0" smtClean="0">
                <a:solidFill>
                  <a:srgbClr val="FF0000"/>
                </a:solidFill>
              </a:rPr>
              <a:t>New GPU </a:t>
            </a:r>
            <a:r>
              <a:rPr lang="ja-JP" altLang="en-US" sz="1900" dirty="0" smtClean="0">
                <a:solidFill>
                  <a:srgbClr val="FF0000"/>
                </a:solidFill>
              </a:rPr>
              <a:t>→ 最新鋭の</a:t>
            </a:r>
            <a:r>
              <a:rPr lang="en-US" altLang="ja-JP" sz="1900" dirty="0" err="1" smtClean="0">
                <a:solidFill>
                  <a:srgbClr val="FF0000"/>
                </a:solidFill>
              </a:rPr>
              <a:t>Kepler</a:t>
            </a:r>
            <a:r>
              <a:rPr lang="ja-JP" altLang="en-US" sz="1900" dirty="0" smtClean="0">
                <a:solidFill>
                  <a:srgbClr val="FF0000"/>
                </a:solidFill>
              </a:rPr>
              <a:t>コア搭載</a:t>
            </a:r>
            <a:r>
              <a:rPr lang="en-US" altLang="ja-JP" sz="1900" dirty="0" smtClean="0">
                <a:solidFill>
                  <a:srgbClr val="FF0000"/>
                </a:solidFill>
              </a:rPr>
              <a:t>GPU</a:t>
            </a:r>
            <a:r>
              <a:rPr lang="ja-JP" altLang="en-US" sz="1900" dirty="0" smtClean="0">
                <a:solidFill>
                  <a:srgbClr val="FF0000"/>
                </a:solidFill>
              </a:rPr>
              <a:t>を採用</a:t>
            </a:r>
            <a:r>
              <a:rPr lang="en-US" altLang="ja-JP" sz="1900" dirty="0" smtClean="0">
                <a:solidFill>
                  <a:schemeClr val="tx1"/>
                </a:solidFill>
              </a:rPr>
              <a:t/>
            </a:r>
            <a:br>
              <a:rPr lang="en-US" altLang="ja-JP" sz="1900" dirty="0" smtClean="0">
                <a:solidFill>
                  <a:schemeClr val="tx1"/>
                </a:solidFill>
              </a:rPr>
            </a:br>
            <a:r>
              <a:rPr lang="ja-JP" altLang="en-US" sz="1900" dirty="0" smtClean="0">
                <a:solidFill>
                  <a:schemeClr val="tx1"/>
                </a:solidFill>
              </a:rPr>
              <a:t>　　　 　・</a:t>
            </a:r>
            <a:r>
              <a:rPr lang="en-US" altLang="ja-JP" sz="1900" dirty="0" smtClean="0">
                <a:solidFill>
                  <a:schemeClr val="tx1"/>
                </a:solidFill>
              </a:rPr>
              <a:t>CUDA</a:t>
            </a:r>
            <a:r>
              <a:rPr lang="ja-JP" altLang="en-US" sz="1900" dirty="0" smtClean="0">
                <a:solidFill>
                  <a:schemeClr val="tx1"/>
                </a:solidFill>
              </a:rPr>
              <a:t>コアを</a:t>
            </a:r>
            <a:r>
              <a:rPr lang="en-US" altLang="ja-JP" sz="1900" dirty="0" smtClean="0">
                <a:solidFill>
                  <a:schemeClr val="tx1"/>
                </a:solidFill>
              </a:rPr>
              <a:t>1536</a:t>
            </a:r>
            <a:r>
              <a:rPr lang="ja-JP" altLang="en-US" sz="1900" dirty="0" smtClean="0">
                <a:solidFill>
                  <a:schemeClr val="tx1"/>
                </a:solidFill>
              </a:rPr>
              <a:t>基搭載</a:t>
            </a:r>
            <a:r>
              <a:rPr lang="en-US" altLang="ja-JP" sz="1900" dirty="0" smtClean="0">
                <a:solidFill>
                  <a:schemeClr val="tx1"/>
                </a:solidFill>
              </a:rPr>
              <a:t>(</a:t>
            </a:r>
            <a:r>
              <a:rPr lang="ja-JP" altLang="en-US" sz="1900" dirty="0" smtClean="0">
                <a:solidFill>
                  <a:schemeClr val="tx1"/>
                </a:solidFill>
              </a:rPr>
              <a:t>前世代</a:t>
            </a:r>
            <a:r>
              <a:rPr lang="en-US" altLang="ja-JP" sz="1900" dirty="0" smtClean="0">
                <a:solidFill>
                  <a:schemeClr val="tx1"/>
                </a:solidFill>
              </a:rPr>
              <a:t>512</a:t>
            </a:r>
            <a:r>
              <a:rPr lang="ja-JP" altLang="en-US" sz="1900" dirty="0" smtClean="0">
                <a:solidFill>
                  <a:schemeClr val="tx1"/>
                </a:solidFill>
              </a:rPr>
              <a:t>基</a:t>
            </a:r>
            <a:r>
              <a:rPr lang="en-US" altLang="ja-JP" sz="1900" dirty="0" smtClean="0">
                <a:solidFill>
                  <a:schemeClr val="tx1"/>
                </a:solidFill>
              </a:rPr>
              <a:t>)</a:t>
            </a:r>
            <a:br>
              <a:rPr lang="en-US" altLang="ja-JP" sz="1900" dirty="0" smtClean="0">
                <a:solidFill>
                  <a:schemeClr val="tx1"/>
                </a:solidFill>
              </a:rPr>
            </a:br>
            <a:r>
              <a:rPr lang="ja-JP" altLang="en-US" sz="1900" dirty="0" smtClean="0">
                <a:solidFill>
                  <a:schemeClr val="tx1"/>
                </a:solidFill>
              </a:rPr>
              <a:t>　　　 　・コアクロック</a:t>
            </a:r>
            <a:r>
              <a:rPr lang="en-US" altLang="ja-JP" sz="1900" dirty="0" smtClean="0">
                <a:solidFill>
                  <a:schemeClr val="tx1"/>
                </a:solidFill>
              </a:rPr>
              <a:t>1006MHz(</a:t>
            </a:r>
            <a:r>
              <a:rPr lang="ja-JP" altLang="en-US" sz="1900" dirty="0" smtClean="0">
                <a:solidFill>
                  <a:schemeClr val="tx1"/>
                </a:solidFill>
              </a:rPr>
              <a:t>前世代</a:t>
            </a:r>
            <a:r>
              <a:rPr lang="en-US" altLang="ja-JP" sz="1900" dirty="0" smtClean="0">
                <a:solidFill>
                  <a:schemeClr val="tx1"/>
                </a:solidFill>
              </a:rPr>
              <a:t>772MHz)</a:t>
            </a:r>
            <a:br>
              <a:rPr lang="en-US" altLang="ja-JP" sz="1900" dirty="0" smtClean="0">
                <a:solidFill>
                  <a:schemeClr val="tx1"/>
                </a:solidFill>
              </a:rPr>
            </a:br>
            <a:r>
              <a:rPr lang="ja-JP" altLang="en-US" sz="1900" dirty="0" smtClean="0">
                <a:solidFill>
                  <a:schemeClr val="tx1"/>
                </a:solidFill>
              </a:rPr>
              <a:t>　　　 　・</a:t>
            </a:r>
            <a:r>
              <a:rPr lang="en-US" altLang="ja-JP" sz="1900" dirty="0" smtClean="0">
                <a:solidFill>
                  <a:schemeClr val="tx1"/>
                </a:solidFill>
              </a:rPr>
              <a:t>HPC</a:t>
            </a:r>
            <a:r>
              <a:rPr lang="ja-JP" altLang="en-US" sz="1900" dirty="0" smtClean="0">
                <a:solidFill>
                  <a:schemeClr val="tx1"/>
                </a:solidFill>
              </a:rPr>
              <a:t>テックでは</a:t>
            </a:r>
            <a:r>
              <a:rPr lang="en-US" altLang="ja-JP" sz="1900" dirty="0" smtClean="0">
                <a:solidFill>
                  <a:schemeClr val="tx1"/>
                </a:solidFill>
              </a:rPr>
              <a:t>GPGPU</a:t>
            </a:r>
            <a:r>
              <a:rPr lang="ja-JP" altLang="en-US" sz="1900" dirty="0" smtClean="0">
                <a:solidFill>
                  <a:schemeClr val="tx1"/>
                </a:solidFill>
              </a:rPr>
              <a:t>用に</a:t>
            </a:r>
            <a:r>
              <a:rPr lang="en-US" altLang="ja-JP" sz="1900" dirty="0" smtClean="0">
                <a:solidFill>
                  <a:schemeClr val="tx1"/>
                </a:solidFill>
              </a:rPr>
              <a:t>Tesla</a:t>
            </a:r>
            <a:r>
              <a:rPr lang="ja-JP" altLang="en-US" sz="1900" dirty="0" smtClean="0">
                <a:solidFill>
                  <a:schemeClr val="tx1"/>
                </a:solidFill>
              </a:rPr>
              <a:t> </a:t>
            </a:r>
            <a:r>
              <a:rPr lang="en-US" altLang="ja-JP" sz="1900" dirty="0" smtClean="0">
                <a:solidFill>
                  <a:schemeClr val="tx1"/>
                </a:solidFill>
              </a:rPr>
              <a:t>c2075</a:t>
            </a:r>
            <a:r>
              <a:rPr lang="ja-JP" altLang="en-US" sz="1900" dirty="0" smtClean="0">
                <a:solidFill>
                  <a:schemeClr val="tx1"/>
                </a:solidFill>
              </a:rPr>
              <a:t>を推奨</a:t>
            </a:r>
            <a:endParaRPr lang="en-US" altLang="ja-JP" sz="1900" dirty="0" smtClean="0">
              <a:solidFill>
                <a:schemeClr val="tx1"/>
              </a:solidFill>
            </a:endParaRPr>
          </a:p>
          <a:p>
            <a:pPr algn="l" fontAlgn="auto">
              <a:lnSpc>
                <a:spcPct val="120000"/>
              </a:lnSpc>
              <a:spcAft>
                <a:spcPts val="0"/>
              </a:spcAft>
              <a:buFont typeface="Arial" pitchFamily="34" charset="0"/>
              <a:buNone/>
              <a:defRPr/>
            </a:pPr>
            <a:r>
              <a:rPr lang="en-US" altLang="ja-JP" sz="1900" dirty="0" smtClean="0">
                <a:solidFill>
                  <a:schemeClr val="tx1"/>
                </a:solidFill>
              </a:rPr>
              <a:t/>
            </a:r>
            <a:br>
              <a:rPr lang="en-US" altLang="ja-JP" sz="1900" dirty="0" smtClean="0">
                <a:solidFill>
                  <a:schemeClr val="tx1"/>
                </a:solidFill>
              </a:rPr>
            </a:br>
            <a:r>
              <a:rPr lang="ja-JP" altLang="en-US" sz="1900" dirty="0" smtClean="0">
                <a:solidFill>
                  <a:schemeClr val="tx1"/>
                </a:solidFill>
              </a:rPr>
              <a:t>　　　その他：</a:t>
            </a:r>
            <a:r>
              <a:rPr lang="en-US" altLang="ja-JP" sz="1900" dirty="0" smtClean="0">
                <a:solidFill>
                  <a:schemeClr val="tx1"/>
                </a:solidFill>
              </a:rPr>
              <a:t>SSD</a:t>
            </a:r>
            <a:r>
              <a:rPr lang="ja-JP" altLang="en-US" sz="1900" dirty="0" smtClean="0">
                <a:solidFill>
                  <a:schemeClr val="tx1"/>
                </a:solidFill>
              </a:rPr>
              <a:t>採用によるアクセス速度の向上</a:t>
            </a:r>
            <a:endParaRPr lang="en-US" altLang="ja-JP" sz="1900" dirty="0" smtClean="0">
              <a:solidFill>
                <a:schemeClr val="tx1"/>
              </a:solidFill>
            </a:endParaRPr>
          </a:p>
          <a:p>
            <a:pPr algn="l" fontAlgn="auto">
              <a:lnSpc>
                <a:spcPct val="120000"/>
              </a:lnSpc>
              <a:spcAft>
                <a:spcPts val="0"/>
              </a:spcAft>
              <a:buFont typeface="Arial" pitchFamily="34" charset="0"/>
              <a:buNone/>
              <a:defRPr/>
            </a:pPr>
            <a:endParaRPr lang="en-US" altLang="ja-JP" sz="2400" dirty="0" smtClean="0">
              <a:solidFill>
                <a:schemeClr val="tx1"/>
              </a:solidFill>
            </a:endParaRPr>
          </a:p>
          <a:p>
            <a:pPr algn="l" fontAlgn="auto">
              <a:lnSpc>
                <a:spcPct val="120000"/>
              </a:lnSpc>
              <a:spcAft>
                <a:spcPts val="0"/>
              </a:spcAft>
              <a:buFont typeface="Arial" pitchFamily="34" charset="0"/>
              <a:buNone/>
              <a:defRPr/>
            </a:pPr>
            <a:endParaRPr lang="ja-JP" altLang="en-US" sz="2400" dirty="0">
              <a:solidFill>
                <a:schemeClr val="tx1"/>
              </a:solidFill>
            </a:endParaRPr>
          </a:p>
        </p:txBody>
      </p:sp>
      <p:pic>
        <p:nvPicPr>
          <p:cNvPr id="4" name="図 3" descr="0761345819039.png"/>
          <p:cNvPicPr/>
          <p:nvPr/>
        </p:nvPicPr>
        <p:blipFill>
          <a:blip r:embed="rId3"/>
          <a:stretch>
            <a:fillRect/>
          </a:stretch>
        </p:blipFill>
        <p:spPr>
          <a:xfrm>
            <a:off x="7019925" y="476250"/>
            <a:ext cx="1908175" cy="2368550"/>
          </a:xfrm>
          <a:prstGeom prst="rect">
            <a:avLst/>
          </a:prstGeom>
          <a:effectLst>
            <a:outerShdw blurRad="50800" dist="38100" dir="2700000" algn="tl" rotWithShape="0">
              <a:prstClr val="black">
                <a:alpha val="40000"/>
              </a:prstClr>
            </a:outerShdw>
          </a:effectLst>
        </p:spPr>
      </p:pic>
      <p:pic>
        <p:nvPicPr>
          <p:cNvPr id="184325" name="図 4"/>
          <p:cNvPicPr>
            <a:picLocks noChangeAspect="1" noChangeArrowheads="1"/>
          </p:cNvPicPr>
          <p:nvPr/>
        </p:nvPicPr>
        <p:blipFill>
          <a:blip r:embed="rId4"/>
          <a:srcRect/>
          <a:stretch>
            <a:fillRect/>
          </a:stretch>
        </p:blipFill>
        <p:spPr bwMode="auto">
          <a:xfrm>
            <a:off x="6227763" y="3284538"/>
            <a:ext cx="1620837" cy="403225"/>
          </a:xfrm>
          <a:prstGeom prst="rect">
            <a:avLst/>
          </a:prstGeom>
          <a:noFill/>
          <a:ln w="9525">
            <a:noFill/>
            <a:miter lim="800000"/>
            <a:headEnd/>
            <a:tailEnd/>
          </a:ln>
        </p:spPr>
      </p:pic>
      <p:pic>
        <p:nvPicPr>
          <p:cNvPr id="184326" name="Picture 2" descr="http://msp.c.yimg.jp/image?q=tbn:ANd9GcSTih9bWVyOIVlXAQPG0Jg-fAFjoPacTnRJI8ZNf7phz0W_ISOrlUZ6og:http://www.dospara.co.jp/5goods_parts/img/parts/239640.jpg"/>
          <p:cNvPicPr>
            <a:picLocks noChangeAspect="1" noChangeArrowheads="1"/>
          </p:cNvPicPr>
          <p:nvPr/>
        </p:nvPicPr>
        <p:blipFill>
          <a:blip r:embed="rId5"/>
          <a:srcRect/>
          <a:stretch>
            <a:fillRect/>
          </a:stretch>
        </p:blipFill>
        <p:spPr bwMode="auto">
          <a:xfrm>
            <a:off x="107950" y="5524500"/>
            <a:ext cx="990600" cy="990600"/>
          </a:xfrm>
          <a:prstGeom prst="rect">
            <a:avLst/>
          </a:prstGeom>
          <a:noFill/>
          <a:ln w="9525">
            <a:noFill/>
            <a:miter lim="800000"/>
            <a:headEnd/>
            <a:tailEnd/>
          </a:ln>
        </p:spPr>
      </p:pic>
      <p:pic>
        <p:nvPicPr>
          <p:cNvPr id="8" name="図 7" descr="Sandy_Bridge_EP-384x450.png"/>
          <p:cNvPicPr/>
          <p:nvPr/>
        </p:nvPicPr>
        <p:blipFill>
          <a:blip r:embed="rId6"/>
          <a:stretch>
            <a:fillRect/>
          </a:stretch>
        </p:blipFill>
        <p:spPr>
          <a:xfrm>
            <a:off x="179388" y="1052513"/>
            <a:ext cx="862012" cy="1008062"/>
          </a:xfrm>
          <a:prstGeom prst="rect">
            <a:avLst/>
          </a:prstGeom>
          <a:effectLst>
            <a:outerShdw blurRad="50800" dist="50800" dir="5400000" algn="ctr" rotWithShape="0">
              <a:schemeClr val="bg1">
                <a:lumMod val="50000"/>
              </a:schemeClr>
            </a:outerShdw>
          </a:effectLst>
        </p:spPr>
      </p:pic>
      <p:pic>
        <p:nvPicPr>
          <p:cNvPr id="184328" name="図 9" descr="actica_logo.png"/>
          <p:cNvPicPr>
            <a:picLocks noChangeAspect="1" noChangeArrowheads="1"/>
          </p:cNvPicPr>
          <p:nvPr/>
        </p:nvPicPr>
        <p:blipFill>
          <a:blip r:embed="rId7"/>
          <a:srcRect/>
          <a:stretch>
            <a:fillRect/>
          </a:stretch>
        </p:blipFill>
        <p:spPr bwMode="auto">
          <a:xfrm>
            <a:off x="1619250" y="2420938"/>
            <a:ext cx="865188" cy="287337"/>
          </a:xfrm>
          <a:prstGeom prst="rect">
            <a:avLst/>
          </a:prstGeom>
          <a:noFill/>
          <a:ln w="9525">
            <a:noFill/>
            <a:miter lim="800000"/>
            <a:headEnd/>
            <a:tailEnd/>
          </a:ln>
        </p:spPr>
      </p:pic>
      <p:pic>
        <p:nvPicPr>
          <p:cNvPr id="184329" name="図 12" descr="logo2.png"/>
          <p:cNvPicPr>
            <a:picLocks noChangeAspect="1" noChangeArrowheads="1"/>
          </p:cNvPicPr>
          <p:nvPr/>
        </p:nvPicPr>
        <p:blipFill>
          <a:blip r:embed="rId8"/>
          <a:srcRect/>
          <a:stretch>
            <a:fillRect/>
          </a:stretch>
        </p:blipFill>
        <p:spPr bwMode="auto">
          <a:xfrm>
            <a:off x="0" y="0"/>
            <a:ext cx="611188" cy="639763"/>
          </a:xfrm>
          <a:prstGeom prst="rect">
            <a:avLst/>
          </a:prstGeom>
          <a:noFill/>
          <a:ln w="9525">
            <a:noFill/>
            <a:miter lim="800000"/>
            <a:headEnd/>
            <a:tailEnd/>
          </a:ln>
        </p:spPr>
      </p:pic>
      <p:pic>
        <p:nvPicPr>
          <p:cNvPr id="184330" name="図 13"/>
          <p:cNvPicPr>
            <a:picLocks noChangeAspect="1" noChangeArrowheads="1"/>
          </p:cNvPicPr>
          <p:nvPr/>
        </p:nvPicPr>
        <p:blipFill>
          <a:blip r:embed="rId9"/>
          <a:srcRect/>
          <a:stretch>
            <a:fillRect/>
          </a:stretch>
        </p:blipFill>
        <p:spPr bwMode="auto">
          <a:xfrm>
            <a:off x="2555875" y="5516563"/>
            <a:ext cx="5148263" cy="1341437"/>
          </a:xfrm>
          <a:prstGeom prst="rect">
            <a:avLst/>
          </a:prstGeom>
          <a:noFill/>
          <a:ln w="9525">
            <a:noFill/>
            <a:miter lim="800000"/>
            <a:headEnd/>
            <a:tailEnd/>
          </a:ln>
        </p:spPr>
      </p:pic>
      <p:sp>
        <p:nvSpPr>
          <p:cNvPr id="15" name="サブタイトル 2"/>
          <p:cNvSpPr txBox="1">
            <a:spLocks/>
          </p:cNvSpPr>
          <p:nvPr/>
        </p:nvSpPr>
        <p:spPr>
          <a:xfrm>
            <a:off x="1331913" y="5805488"/>
            <a:ext cx="1439862" cy="784225"/>
          </a:xfrm>
          <a:prstGeom prst="rect">
            <a:avLst/>
          </a:prstGeom>
        </p:spPr>
        <p:txBody>
          <a:bodyPr>
            <a:normAutofit fontScale="85000" lnSpcReduction="10000"/>
          </a:bodyPr>
          <a:lstStyle/>
          <a:p>
            <a:pPr algn="ctr" fontAlgn="auto">
              <a:lnSpc>
                <a:spcPct val="120000"/>
              </a:lnSpc>
              <a:spcBef>
                <a:spcPct val="20000"/>
              </a:spcBef>
              <a:spcAft>
                <a:spcPts val="0"/>
              </a:spcAft>
              <a:buFont typeface="Arial" pitchFamily="34" charset="0"/>
              <a:buNone/>
              <a:defRPr/>
            </a:pPr>
            <a:r>
              <a:rPr lang="en-US" altLang="ja-JP" sz="2400" dirty="0">
                <a:latin typeface="+mn-lt"/>
                <a:ea typeface="+mn-ea"/>
              </a:rPr>
              <a:t>HDD vs SSD</a:t>
            </a:r>
            <a:br>
              <a:rPr lang="en-US" altLang="ja-JP" sz="2400" dirty="0">
                <a:latin typeface="+mn-lt"/>
                <a:ea typeface="+mn-ea"/>
              </a:rPr>
            </a:br>
            <a:r>
              <a:rPr lang="ja-JP" altLang="en-US" sz="2400" dirty="0">
                <a:latin typeface="+mn-lt"/>
                <a:ea typeface="+mn-ea"/>
              </a:rPr>
              <a:t>速度比較</a:t>
            </a:r>
            <a:endParaRPr lang="ja-JP" altLang="en-US" sz="2400" dirty="0">
              <a:latin typeface="+mn-lt"/>
              <a:ea typeface="+mn-ea"/>
            </a:endParaRPr>
          </a:p>
        </p:txBody>
      </p:sp>
      <p:sp>
        <p:nvSpPr>
          <p:cNvPr id="16" name="サブタイトル 2"/>
          <p:cNvSpPr txBox="1">
            <a:spLocks/>
          </p:cNvSpPr>
          <p:nvPr/>
        </p:nvSpPr>
        <p:spPr>
          <a:xfrm>
            <a:off x="7524750" y="5705475"/>
            <a:ext cx="1439863" cy="1152525"/>
          </a:xfrm>
          <a:prstGeom prst="rect">
            <a:avLst/>
          </a:prstGeom>
        </p:spPr>
        <p:txBody>
          <a:bodyPr>
            <a:normAutofit fontScale="92500"/>
          </a:bodyPr>
          <a:lstStyle/>
          <a:p>
            <a:pPr algn="ctr" fontAlgn="auto">
              <a:lnSpc>
                <a:spcPct val="120000"/>
              </a:lnSpc>
              <a:spcBef>
                <a:spcPct val="20000"/>
              </a:spcBef>
              <a:spcAft>
                <a:spcPts val="0"/>
              </a:spcAft>
              <a:buFont typeface="Arial" pitchFamily="34" charset="0"/>
              <a:buNone/>
              <a:defRPr/>
            </a:pPr>
            <a:r>
              <a:rPr lang="en-US" altLang="ja-JP" sz="2400" dirty="0">
                <a:latin typeface="+mn-lt"/>
                <a:ea typeface="+mn-ea"/>
              </a:rPr>
              <a:t>2</a:t>
            </a:r>
            <a:r>
              <a:rPr lang="ja-JP" altLang="en-US" sz="2400" dirty="0">
                <a:latin typeface="+mn-lt"/>
                <a:ea typeface="+mn-ea"/>
              </a:rPr>
              <a:t>～</a:t>
            </a:r>
            <a:r>
              <a:rPr lang="en-US" altLang="ja-JP" sz="2400" dirty="0">
                <a:latin typeface="+mn-lt"/>
                <a:ea typeface="+mn-ea"/>
              </a:rPr>
              <a:t>3</a:t>
            </a:r>
            <a:r>
              <a:rPr lang="ja-JP" altLang="en-US" sz="2400" dirty="0">
                <a:latin typeface="+mn-lt"/>
                <a:ea typeface="+mn-ea"/>
              </a:rPr>
              <a:t>倍は</a:t>
            </a:r>
            <a:r>
              <a:rPr lang="en-US" altLang="ja-JP" sz="2400" dirty="0">
                <a:latin typeface="+mn-lt"/>
                <a:ea typeface="+mn-ea"/>
              </a:rPr>
              <a:t/>
            </a:r>
            <a:br>
              <a:rPr lang="en-US" altLang="ja-JP" sz="2400" dirty="0">
                <a:latin typeface="+mn-lt"/>
                <a:ea typeface="+mn-ea"/>
              </a:rPr>
            </a:br>
            <a:r>
              <a:rPr lang="en-US" altLang="ja-JP" sz="2400" dirty="0">
                <a:latin typeface="+mn-lt"/>
                <a:ea typeface="+mn-ea"/>
              </a:rPr>
              <a:t>SSD</a:t>
            </a:r>
            <a:r>
              <a:rPr lang="ja-JP" altLang="en-US" sz="2400" dirty="0">
                <a:latin typeface="+mn-lt"/>
                <a:ea typeface="+mn-ea"/>
              </a:rPr>
              <a:t>が速い</a:t>
            </a:r>
            <a:endParaRPr lang="ja-JP" altLang="en-US" sz="2400" dirty="0">
              <a:latin typeface="+mn-lt"/>
              <a:ea typeface="+mn-ea"/>
            </a:endParaRPr>
          </a:p>
        </p:txBody>
      </p:sp>
    </p:spTree>
  </p:cSld>
  <p:clrMapOvr>
    <a:masterClrMapping/>
  </p:clrMapOvr>
  <p:transition advTm="30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47625" y="44450"/>
          <a:ext cx="9061450" cy="6697663"/>
        </p:xfrm>
        <a:graphic>
          <a:graphicData uri="http://schemas.openxmlformats.org/presentationml/2006/ole">
            <p:oleObj spid="_x0000_s2050" name="Acrobat Document" r:id="rId4" imgW="10684800" imgH="7568280" progId="AcroExch.Document.7">
              <p:embed/>
            </p:oleObj>
          </a:graphicData>
        </a:graphic>
      </p:graphicFrame>
    </p:spTree>
    <p:custDataLst>
      <p:tags r:id="rId2"/>
    </p:custDataLst>
  </p:cSld>
  <p:clrMapOvr>
    <a:masterClrMapping/>
  </p:clrMapOvr>
  <p:transition advTm="30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utoShape 5"/>
          <p:cNvSpPr>
            <a:spLocks noChangeArrowheads="1"/>
          </p:cNvSpPr>
          <p:nvPr/>
        </p:nvSpPr>
        <p:spPr bwMode="auto">
          <a:xfrm>
            <a:off x="34925" y="1341438"/>
            <a:ext cx="9109075" cy="4148137"/>
          </a:xfrm>
          <a:prstGeom prst="roundRect">
            <a:avLst>
              <a:gd name="adj" fmla="val 0"/>
            </a:avLst>
          </a:prstGeom>
          <a:solidFill>
            <a:schemeClr val="bg1"/>
          </a:solidFill>
          <a:ln w="9525">
            <a:noFill/>
            <a:round/>
            <a:headEnd/>
            <a:tailEnd/>
          </a:ln>
        </p:spPr>
        <p:txBody>
          <a:bodyPr wrap="none" anchor="b"/>
          <a:lstStyle/>
          <a:p>
            <a:pPr algn="ctr"/>
            <a:endParaRPr lang="en-US" altLang="ja-JP" sz="2800" b="1">
              <a:solidFill>
                <a:srgbClr val="000000"/>
              </a:solidFill>
              <a:latin typeface="Calibri" pitchFamily="34" charset="0"/>
              <a:ea typeface="HGP創英角ｺﾞｼｯｸUB" pitchFamily="50" charset="-128"/>
            </a:endParaRPr>
          </a:p>
        </p:txBody>
      </p:sp>
      <p:grpSp>
        <p:nvGrpSpPr>
          <p:cNvPr id="2" name="グループ化 5"/>
          <p:cNvGrpSpPr>
            <a:grpSpLocks/>
          </p:cNvGrpSpPr>
          <p:nvPr/>
        </p:nvGrpSpPr>
        <p:grpSpPr bwMode="auto">
          <a:xfrm>
            <a:off x="107950" y="1989138"/>
            <a:ext cx="8869363" cy="2736850"/>
            <a:chOff x="107504" y="2132658"/>
            <a:chExt cx="8869560" cy="2736502"/>
          </a:xfrm>
        </p:grpSpPr>
        <p:sp>
          <p:nvSpPr>
            <p:cNvPr id="199737" name="AutoShape 5"/>
            <p:cNvSpPr>
              <a:spLocks noChangeArrowheads="1"/>
            </p:cNvSpPr>
            <p:nvPr/>
          </p:nvSpPr>
          <p:spPr bwMode="auto">
            <a:xfrm>
              <a:off x="192088" y="2132658"/>
              <a:ext cx="8784976" cy="2736502"/>
            </a:xfrm>
            <a:prstGeom prst="roundRect">
              <a:avLst>
                <a:gd name="adj" fmla="val 0"/>
              </a:avLst>
            </a:prstGeom>
            <a:solidFill>
              <a:schemeClr val="bg1"/>
            </a:solidFill>
            <a:ln w="9525">
              <a:noFill/>
              <a:round/>
              <a:headEnd/>
              <a:tailEnd/>
            </a:ln>
          </p:spPr>
          <p:txBody>
            <a:bodyPr wrap="none" anchor="b"/>
            <a:lstStyle/>
            <a:p>
              <a:pPr algn="ctr"/>
              <a:r>
                <a:rPr lang="en-US" altLang="ja-JP" sz="2800" b="1">
                  <a:solidFill>
                    <a:srgbClr val="000000"/>
                  </a:solidFill>
                  <a:latin typeface="Calibri" pitchFamily="34" charset="0"/>
                  <a:ea typeface="HGP創英角ｺﾞｼｯｸUB" pitchFamily="50" charset="-128"/>
                </a:rPr>
                <a:t>Advanced Multi-Core Processor</a:t>
              </a:r>
            </a:p>
          </p:txBody>
        </p:sp>
        <p:pic>
          <p:nvPicPr>
            <p:cNvPr id="199738" name="Picture 3" descr="Tilera_logo_PMS361_plain_Med"/>
            <p:cNvPicPr>
              <a:picLocks noChangeAspect="1" noChangeArrowheads="1"/>
            </p:cNvPicPr>
            <p:nvPr/>
          </p:nvPicPr>
          <p:blipFill>
            <a:blip r:embed="rId3"/>
            <a:srcRect/>
            <a:stretch>
              <a:fillRect/>
            </a:stretch>
          </p:blipFill>
          <p:spPr bwMode="auto">
            <a:xfrm>
              <a:off x="107504" y="2204864"/>
              <a:ext cx="8869560" cy="2088232"/>
            </a:xfrm>
            <a:prstGeom prst="rect">
              <a:avLst/>
            </a:prstGeom>
            <a:noFill/>
            <a:ln w="9525">
              <a:noFill/>
              <a:miter lim="800000"/>
              <a:headEnd/>
              <a:tailEnd/>
            </a:ln>
          </p:spPr>
        </p:pic>
      </p:grpSp>
      <p:grpSp>
        <p:nvGrpSpPr>
          <p:cNvPr id="3" name="グループ化 6"/>
          <p:cNvGrpSpPr>
            <a:grpSpLocks/>
          </p:cNvGrpSpPr>
          <p:nvPr/>
        </p:nvGrpSpPr>
        <p:grpSpPr bwMode="auto">
          <a:xfrm>
            <a:off x="0" y="1628775"/>
            <a:ext cx="9144000" cy="3024188"/>
            <a:chOff x="0" y="1700808"/>
            <a:chExt cx="9144000" cy="3024336"/>
          </a:xfrm>
        </p:grpSpPr>
        <p:sp>
          <p:nvSpPr>
            <p:cNvPr id="199735" name="AutoShape 5"/>
            <p:cNvSpPr>
              <a:spLocks noChangeArrowheads="1"/>
            </p:cNvSpPr>
            <p:nvPr/>
          </p:nvSpPr>
          <p:spPr bwMode="auto">
            <a:xfrm>
              <a:off x="0" y="1700808"/>
              <a:ext cx="9144000" cy="3024336"/>
            </a:xfrm>
            <a:prstGeom prst="roundRect">
              <a:avLst>
                <a:gd name="adj" fmla="val 0"/>
              </a:avLst>
            </a:prstGeom>
            <a:solidFill>
              <a:schemeClr val="bg1"/>
            </a:solidFill>
            <a:ln w="9525">
              <a:noFill/>
              <a:round/>
              <a:headEnd/>
              <a:tailEnd/>
            </a:ln>
          </p:spPr>
          <p:txBody>
            <a:bodyPr wrap="none" anchor="b"/>
            <a:lstStyle/>
            <a:p>
              <a:pPr algn="ctr"/>
              <a:r>
                <a:rPr lang="en-US" altLang="ja-JP" sz="2800" b="1">
                  <a:solidFill>
                    <a:srgbClr val="000000"/>
                  </a:solidFill>
                  <a:latin typeface="Calibri" pitchFamily="34" charset="0"/>
                  <a:ea typeface="HGP創英角ｺﾞｼｯｸUB" pitchFamily="50" charset="-128"/>
                </a:rPr>
                <a:t>Massachusetts Institute of Technology</a:t>
              </a:r>
            </a:p>
          </p:txBody>
        </p:sp>
        <p:pic>
          <p:nvPicPr>
            <p:cNvPr id="199736" name="Picture 17" descr="mit-redgrey-large3"/>
            <p:cNvPicPr>
              <a:picLocks noChangeAspect="1" noChangeArrowheads="1"/>
            </p:cNvPicPr>
            <p:nvPr/>
          </p:nvPicPr>
          <p:blipFill>
            <a:blip r:embed="rId4"/>
            <a:srcRect/>
            <a:stretch>
              <a:fillRect/>
            </a:stretch>
          </p:blipFill>
          <p:spPr bwMode="auto">
            <a:xfrm>
              <a:off x="2483768" y="1700808"/>
              <a:ext cx="4320480" cy="2532077"/>
            </a:xfrm>
            <a:prstGeom prst="rect">
              <a:avLst/>
            </a:prstGeom>
            <a:solidFill>
              <a:srgbClr val="FFFFFF"/>
            </a:solidFill>
            <a:ln w="9525">
              <a:noFill/>
              <a:miter lim="800000"/>
              <a:headEnd/>
              <a:tailEnd/>
            </a:ln>
          </p:spPr>
        </p:pic>
      </p:grpSp>
      <p:sp>
        <p:nvSpPr>
          <p:cNvPr id="10" name="Rectangle 177"/>
          <p:cNvSpPr>
            <a:spLocks noChangeArrowheads="1"/>
          </p:cNvSpPr>
          <p:nvPr/>
        </p:nvSpPr>
        <p:spPr bwMode="auto">
          <a:xfrm>
            <a:off x="12576" y="1387321"/>
            <a:ext cx="9143999" cy="3939540"/>
          </a:xfrm>
          <a:prstGeom prst="rect">
            <a:avLst/>
          </a:prstGeom>
          <a:solidFill>
            <a:schemeClr val="bg1"/>
          </a:solidFill>
          <a:ln>
            <a:noFill/>
          </a:ln>
          <a:extLst/>
        </p:spPr>
        <p:txBody>
          <a:bodyPr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kumimoji="0" lang="ja-JP" altLang="en-US" sz="4800" b="1" kern="0" spc="50" dirty="0">
                <a:ln w="11430"/>
                <a:solidFill>
                  <a:srgbClr val="FF3300"/>
                </a:solidFill>
                <a:effectLst>
                  <a:outerShdw blurRad="76200" dist="50800" dir="5400000" algn="tl" rotWithShape="0">
                    <a:srgbClr val="000000">
                      <a:alpha val="65000"/>
                    </a:srgbClr>
                  </a:outerShdw>
                </a:effectLst>
                <a:latin typeface="ＭＳ Ｐゴシック" pitchFamily="50" charset="-128"/>
                <a:ea typeface="Myriad Pro"/>
                <a:cs typeface="Myriad Pro"/>
              </a:rPr>
              <a:t>業界最先端</a:t>
            </a:r>
            <a:endParaRPr kumimoji="0" lang="en-US" altLang="ja-JP" sz="4800" b="1" kern="0" spc="50" dirty="0">
              <a:ln w="11430"/>
              <a:solidFill>
                <a:srgbClr val="FF3300"/>
              </a:solidFill>
              <a:effectLst>
                <a:outerShdw blurRad="76200" dist="50800" dir="5400000" algn="tl" rotWithShape="0">
                  <a:srgbClr val="000000">
                    <a:alpha val="65000"/>
                  </a:srgbClr>
                </a:outerShdw>
              </a:effectLst>
              <a:latin typeface="ＭＳ Ｐゴシック" pitchFamily="50" charset="-128"/>
              <a:ea typeface="Myriad Pro"/>
              <a:cs typeface="Myriad Pro"/>
            </a:endParaRPr>
          </a:p>
          <a:p>
            <a:pPr algn="ctr" fontAlgn="auto">
              <a:spcBef>
                <a:spcPts val="0"/>
              </a:spcBef>
              <a:spcAft>
                <a:spcPts val="0"/>
              </a:spcAft>
              <a:defRPr/>
            </a:pPr>
            <a:r>
              <a:rPr kumimoji="0" lang="ja-JP" altLang="en-US" sz="4800" b="1" kern="0" spc="50" dirty="0">
                <a:ln w="11430"/>
                <a:solidFill>
                  <a:srgbClr val="FF3300"/>
                </a:solidFill>
                <a:effectLst>
                  <a:outerShdw blurRad="76200" dist="50800" dir="5400000" algn="tl" rotWithShape="0">
                    <a:srgbClr val="000000">
                      <a:alpha val="65000"/>
                    </a:srgbClr>
                  </a:outerShdw>
                </a:effectLst>
                <a:latin typeface="ＭＳ Ｐゴシック" pitchFamily="50" charset="-128"/>
                <a:ea typeface="Myriad Pro"/>
                <a:cs typeface="Myriad Pro"/>
              </a:rPr>
              <a:t>マルチコアプロセッサ</a:t>
            </a:r>
            <a:endParaRPr kumimoji="0" lang="en-US" altLang="ja-JP" sz="4800" b="1" kern="0" spc="50" dirty="0">
              <a:ln w="11430"/>
              <a:solidFill>
                <a:srgbClr val="FF3300"/>
              </a:solidFill>
              <a:effectLst>
                <a:outerShdw blurRad="76200" dist="50800" dir="5400000" algn="tl" rotWithShape="0">
                  <a:srgbClr val="000000">
                    <a:alpha val="65000"/>
                  </a:srgbClr>
                </a:outerShdw>
              </a:effectLst>
              <a:latin typeface="ＭＳ Ｐゴシック" pitchFamily="50" charset="-128"/>
              <a:ea typeface="Myriad Pro"/>
              <a:cs typeface="Myriad Pro"/>
            </a:endParaRPr>
          </a:p>
          <a:p>
            <a:pPr algn="ctr" fontAlgn="auto">
              <a:spcBef>
                <a:spcPts val="0"/>
              </a:spcBef>
              <a:spcAft>
                <a:spcPts val="0"/>
              </a:spcAft>
              <a:defRPr/>
            </a:pPr>
            <a:endParaRPr kumimoji="0" lang="ja-JP" altLang="en-US" sz="1000" b="1" kern="0" spc="50" dirty="0">
              <a:ln w="11430"/>
              <a:solidFill>
                <a:srgbClr val="FF3300"/>
              </a:solidFill>
              <a:effectLst>
                <a:outerShdw blurRad="76200" dist="50800" dir="5400000" algn="tl" rotWithShape="0">
                  <a:srgbClr val="000000">
                    <a:alpha val="65000"/>
                  </a:srgbClr>
                </a:outerShdw>
              </a:effectLst>
              <a:latin typeface="ＭＳ Ｐゴシック" pitchFamily="50" charset="-128"/>
              <a:ea typeface="Myriad Pro"/>
              <a:cs typeface="Myriad Pro"/>
            </a:endParaRPr>
          </a:p>
          <a:p>
            <a:pPr algn="ctr" fontAlgn="auto">
              <a:spcBef>
                <a:spcPts val="0"/>
              </a:spcBef>
              <a:spcAft>
                <a:spcPts val="0"/>
              </a:spcAft>
              <a:defRPr/>
            </a:pPr>
            <a:endParaRPr kumimoji="0" lang="en-US" altLang="ja-JP" sz="12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endParaRPr>
          </a:p>
          <a:p>
            <a:pPr algn="ctr" fontAlgn="auto">
              <a:spcBef>
                <a:spcPts val="0"/>
              </a:spcBef>
              <a:spcAft>
                <a:spcPts val="0"/>
              </a:spcAft>
              <a:defRPr/>
            </a:pPr>
            <a:r>
              <a:rPr kumimoji="0" lang="ja-JP" altLang="en-US" sz="44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・演算</a:t>
            </a:r>
            <a:r>
              <a:rPr kumimoji="0" lang="ja-JP" altLang="en-US" sz="44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処理</a:t>
            </a:r>
            <a:r>
              <a:rPr kumimoji="0" lang="ja-JP" altLang="en-US" sz="44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性能</a:t>
            </a:r>
          </a:p>
          <a:p>
            <a:pPr algn="ctr" fontAlgn="auto">
              <a:spcBef>
                <a:spcPts val="0"/>
              </a:spcBef>
              <a:spcAft>
                <a:spcPts val="0"/>
              </a:spcAft>
              <a:defRPr/>
            </a:pPr>
            <a:r>
              <a:rPr kumimoji="0" lang="ja-JP" altLang="en-US" sz="44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・電力効率</a:t>
            </a:r>
          </a:p>
          <a:p>
            <a:pPr algn="ctr" fontAlgn="auto">
              <a:spcBef>
                <a:spcPts val="0"/>
              </a:spcBef>
              <a:spcAft>
                <a:spcPts val="0"/>
              </a:spcAft>
              <a:defRPr/>
            </a:pPr>
            <a:r>
              <a:rPr kumimoji="0" lang="ja-JP" altLang="en-US" sz="44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・プログラミングの容易性</a:t>
            </a:r>
          </a:p>
        </p:txBody>
      </p:sp>
      <p:grpSp>
        <p:nvGrpSpPr>
          <p:cNvPr id="4" name="グループ化 10"/>
          <p:cNvGrpSpPr>
            <a:grpSpLocks/>
          </p:cNvGrpSpPr>
          <p:nvPr/>
        </p:nvGrpSpPr>
        <p:grpSpPr bwMode="auto">
          <a:xfrm>
            <a:off x="41275" y="115888"/>
            <a:ext cx="9144000" cy="6581775"/>
            <a:chOff x="0" y="122660"/>
            <a:chExt cx="9144000" cy="6581536"/>
          </a:xfrm>
        </p:grpSpPr>
        <p:sp>
          <p:nvSpPr>
            <p:cNvPr id="199688" name="AutoShape 5"/>
            <p:cNvSpPr>
              <a:spLocks noChangeArrowheads="1"/>
            </p:cNvSpPr>
            <p:nvPr/>
          </p:nvSpPr>
          <p:spPr bwMode="auto">
            <a:xfrm>
              <a:off x="0" y="980728"/>
              <a:ext cx="9144000" cy="5688632"/>
            </a:xfrm>
            <a:prstGeom prst="roundRect">
              <a:avLst>
                <a:gd name="adj" fmla="val 0"/>
              </a:avLst>
            </a:prstGeom>
            <a:solidFill>
              <a:schemeClr val="bg1"/>
            </a:solidFill>
            <a:ln w="9525">
              <a:noFill/>
              <a:round/>
              <a:headEnd/>
              <a:tailEnd/>
            </a:ln>
          </p:spPr>
          <p:txBody>
            <a:bodyPr wrap="none" anchor="b"/>
            <a:lstStyle/>
            <a:p>
              <a:pPr algn="ctr"/>
              <a:endParaRPr lang="en-US" altLang="ja-JP" sz="2800" b="1">
                <a:solidFill>
                  <a:srgbClr val="000000"/>
                </a:solidFill>
                <a:latin typeface="Calibri" pitchFamily="34" charset="0"/>
                <a:ea typeface="HGP創英角ｺﾞｼｯｸUB" pitchFamily="50" charset="-128"/>
              </a:endParaRPr>
            </a:p>
          </p:txBody>
        </p:sp>
        <p:sp>
          <p:nvSpPr>
            <p:cNvPr id="14" name="円弧 13"/>
            <p:cNvSpPr/>
            <p:nvPr/>
          </p:nvSpPr>
          <p:spPr bwMode="auto">
            <a:xfrm rot="20858986" flipH="1" flipV="1">
              <a:off x="2106106" y="928451"/>
              <a:ext cx="4760133" cy="1023565"/>
            </a:xfrm>
            <a:prstGeom prst="arc">
              <a:avLst>
                <a:gd name="adj1" fmla="val 21381154"/>
                <a:gd name="adj2" fmla="val 10767296"/>
              </a:avLst>
            </a:prstGeom>
            <a:noFill/>
            <a:ln w="38100" cap="rnd" cmpd="sng" algn="ctr">
              <a:gradFill>
                <a:gsLst>
                  <a:gs pos="7000">
                    <a:srgbClr val="006600">
                      <a:lumMod val="100000"/>
                    </a:srgbClr>
                  </a:gs>
                  <a:gs pos="74000">
                    <a:srgbClr val="92D050">
                      <a:lumMod val="88000"/>
                    </a:srgbClr>
                  </a:gs>
                </a:gsLst>
                <a:lin ang="5400000" scaled="0"/>
              </a:gradFill>
              <a:prstDash val="solid"/>
              <a:miter lim="800000"/>
              <a:headEnd type="none" w="med" len="med"/>
              <a:tailEnd type="none" w="med" len="med"/>
            </a:ln>
            <a:effectLst>
              <a:glow rad="63500">
                <a:srgbClr val="92D050">
                  <a:alpha val="40000"/>
                </a:srgbClr>
              </a:glow>
              <a:outerShdw blurRad="50800" dist="50800" dir="5400000" algn="ctr" rotWithShape="0">
                <a:srgbClr val="006600">
                  <a:alpha val="31000"/>
                </a:srgbClr>
              </a:outerShdw>
            </a:effectLst>
            <a:extLst/>
          </p:spPr>
          <p:txBody>
            <a:bodyPr/>
            <a:lstStyle/>
            <a:p>
              <a:pPr algn="ctr">
                <a:defRPr/>
              </a:pPr>
              <a:endParaRPr kumimoji="0" lang="ja-JP" altLang="en-US" sz="1400" kern="0">
                <a:solidFill>
                  <a:srgbClr val="000000"/>
                </a:solidFill>
                <a:latin typeface="Arial" pitchFamily="34" charset="0"/>
                <a:ea typeface="+mn-ea"/>
              </a:endParaRPr>
            </a:p>
          </p:txBody>
        </p:sp>
        <p:pic>
          <p:nvPicPr>
            <p:cNvPr id="199692" name="Picture 2"/>
            <p:cNvPicPr>
              <a:picLocks noChangeAspect="1" noChangeArrowheads="1"/>
            </p:cNvPicPr>
            <p:nvPr/>
          </p:nvPicPr>
          <p:blipFill>
            <a:blip r:embed="rId5"/>
            <a:srcRect/>
            <a:stretch>
              <a:fillRect/>
            </a:stretch>
          </p:blipFill>
          <p:spPr bwMode="auto">
            <a:xfrm>
              <a:off x="6732240" y="782801"/>
              <a:ext cx="2146760" cy="1822992"/>
            </a:xfrm>
            <a:prstGeom prst="rect">
              <a:avLst/>
            </a:prstGeom>
            <a:noFill/>
            <a:ln w="9525">
              <a:noFill/>
              <a:miter lim="800000"/>
              <a:headEnd/>
              <a:tailEnd/>
            </a:ln>
          </p:spPr>
        </p:pic>
        <p:pic>
          <p:nvPicPr>
            <p:cNvPr id="199693" name="Picture 2"/>
            <p:cNvPicPr>
              <a:picLocks noChangeAspect="1" noChangeArrowheads="1"/>
            </p:cNvPicPr>
            <p:nvPr/>
          </p:nvPicPr>
          <p:blipFill>
            <a:blip r:embed="rId6"/>
            <a:srcRect/>
            <a:stretch>
              <a:fillRect/>
            </a:stretch>
          </p:blipFill>
          <p:spPr bwMode="auto">
            <a:xfrm>
              <a:off x="272621" y="797968"/>
              <a:ext cx="2139140" cy="1814030"/>
            </a:xfrm>
            <a:prstGeom prst="rect">
              <a:avLst/>
            </a:prstGeom>
            <a:noFill/>
            <a:ln w="9525">
              <a:noFill/>
              <a:miter lim="800000"/>
              <a:headEnd/>
              <a:tailEnd/>
            </a:ln>
          </p:spPr>
        </p:pic>
        <p:pic>
          <p:nvPicPr>
            <p:cNvPr id="199694" name="Picture 17" descr="mit-redgrey-large3"/>
            <p:cNvPicPr>
              <a:picLocks noChangeAspect="1" noChangeArrowheads="1"/>
            </p:cNvPicPr>
            <p:nvPr/>
          </p:nvPicPr>
          <p:blipFill>
            <a:blip r:embed="rId4"/>
            <a:srcRect/>
            <a:stretch>
              <a:fillRect/>
            </a:stretch>
          </p:blipFill>
          <p:spPr bwMode="auto">
            <a:xfrm>
              <a:off x="6732240" y="2300941"/>
              <a:ext cx="460392" cy="269819"/>
            </a:xfrm>
            <a:prstGeom prst="rect">
              <a:avLst/>
            </a:prstGeom>
            <a:solidFill>
              <a:srgbClr val="FFFFFF"/>
            </a:solidFill>
            <a:ln w="9525">
              <a:solidFill>
                <a:srgbClr val="000000"/>
              </a:solidFill>
              <a:miter lim="800000"/>
              <a:headEnd/>
              <a:tailEnd/>
            </a:ln>
          </p:spPr>
        </p:pic>
        <p:sp>
          <p:nvSpPr>
            <p:cNvPr id="19" name="Rectangle 177"/>
            <p:cNvSpPr>
              <a:spLocks noChangeArrowheads="1"/>
            </p:cNvSpPr>
            <p:nvPr/>
          </p:nvSpPr>
          <p:spPr bwMode="auto">
            <a:xfrm>
              <a:off x="7200900" y="2300631"/>
              <a:ext cx="1670050" cy="269865"/>
            </a:xfrm>
            <a:prstGeom prst="rect">
              <a:avLst/>
            </a:prstGeom>
            <a:solidFill>
              <a:srgbClr val="FFFFFF"/>
            </a:solidFill>
            <a:ln>
              <a:solidFill>
                <a:srgbClr val="000000"/>
              </a:solidFill>
            </a:ln>
            <a:extLst/>
          </p:spPr>
          <p:txBody>
            <a:bodyPr lIns="36000" rIns="36000" anchor="ctr"/>
            <a:lstStyle/>
            <a:p>
              <a:pPr algn="ctr"/>
              <a:r>
                <a:rPr kumimoji="0" lang="ja-JP" altLang="en-US" sz="1000" b="1">
                  <a:solidFill>
                    <a:srgbClr val="000000"/>
                  </a:solidFill>
                  <a:latin typeface="Myriad Pro"/>
                  <a:ea typeface="Myriad Pro"/>
                  <a:cs typeface="Myriad Pro"/>
                </a:rPr>
                <a:t>マサチューセッツ工科大学</a:t>
              </a:r>
            </a:p>
          </p:txBody>
        </p:sp>
        <p:sp>
          <p:nvSpPr>
            <p:cNvPr id="20" name="円弧 19"/>
            <p:cNvSpPr/>
            <p:nvPr/>
          </p:nvSpPr>
          <p:spPr bwMode="auto">
            <a:xfrm rot="20858986">
              <a:off x="1984881" y="1150989"/>
              <a:ext cx="5152517" cy="1279134"/>
            </a:xfrm>
            <a:prstGeom prst="arc">
              <a:avLst>
                <a:gd name="adj1" fmla="val 21457052"/>
                <a:gd name="adj2" fmla="val 11014734"/>
              </a:avLst>
            </a:prstGeom>
            <a:noFill/>
            <a:ln w="38100" cap="rnd" cmpd="sng" algn="ctr">
              <a:gradFill>
                <a:gsLst>
                  <a:gs pos="100000">
                    <a:srgbClr val="006600">
                      <a:lumMod val="100000"/>
                    </a:srgbClr>
                  </a:gs>
                  <a:gs pos="55000">
                    <a:srgbClr val="92D050">
                      <a:lumMod val="59000"/>
                      <a:lumOff val="41000"/>
                    </a:srgbClr>
                  </a:gs>
                </a:gsLst>
                <a:lin ang="5400000" scaled="0"/>
              </a:gradFill>
              <a:prstDash val="solid"/>
              <a:miter lim="800000"/>
              <a:headEnd type="none" w="med" len="med"/>
              <a:tailEnd type="none" w="med" len="med"/>
            </a:ln>
            <a:effectLst>
              <a:glow rad="63500">
                <a:srgbClr val="92D050">
                  <a:alpha val="40000"/>
                </a:srgbClr>
              </a:glow>
              <a:outerShdw blurRad="50800" dist="50800" dir="5400000" algn="ctr" rotWithShape="0">
                <a:srgbClr val="006600">
                  <a:alpha val="31000"/>
                </a:srgbClr>
              </a:outerShdw>
            </a:effectLst>
            <a:extLst/>
          </p:spPr>
          <p:txBody>
            <a:bodyPr/>
            <a:lstStyle/>
            <a:p>
              <a:pPr algn="ctr">
                <a:defRPr/>
              </a:pPr>
              <a:endParaRPr kumimoji="0" lang="ja-JP" altLang="en-US" sz="1400" kern="0">
                <a:solidFill>
                  <a:srgbClr val="000000"/>
                </a:solidFill>
                <a:latin typeface="Arial" pitchFamily="34" charset="0"/>
                <a:ea typeface="+mn-ea"/>
              </a:endParaRPr>
            </a:p>
          </p:txBody>
        </p:sp>
        <p:sp>
          <p:nvSpPr>
            <p:cNvPr id="21" name="Rectangle 177"/>
            <p:cNvSpPr>
              <a:spLocks noChangeArrowheads="1"/>
            </p:cNvSpPr>
            <p:nvPr/>
          </p:nvSpPr>
          <p:spPr bwMode="auto">
            <a:xfrm>
              <a:off x="1630175" y="1113595"/>
              <a:ext cx="5750137" cy="1492716"/>
            </a:xfrm>
            <a:prstGeom prst="rect">
              <a:avLst/>
            </a:prstGeom>
            <a:noFill/>
            <a:ln>
              <a:noFill/>
            </a:ln>
            <a:extLst/>
          </p:spPr>
          <p:txBody>
            <a:bodyPr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kumimoji="0" lang="ja-JP" altLang="en-US" sz="2400" b="1" kern="0" spc="50" dirty="0">
                  <a:ln w="11430"/>
                  <a:solidFill>
                    <a:srgbClr val="FF3300"/>
                  </a:solidFill>
                  <a:effectLst>
                    <a:outerShdw blurRad="76200" dist="50800" dir="5400000" algn="tl" rotWithShape="0">
                      <a:srgbClr val="000000">
                        <a:alpha val="65000"/>
                      </a:srgbClr>
                    </a:outerShdw>
                  </a:effectLst>
                  <a:latin typeface="ＭＳ Ｐゴシック" pitchFamily="50" charset="-128"/>
                  <a:ea typeface="Myriad Pro"/>
                  <a:cs typeface="Myriad Pro"/>
                </a:rPr>
                <a:t>業界最先端マルチコアプロセッサ</a:t>
              </a:r>
            </a:p>
            <a:p>
              <a:pPr algn="ctr" fontAlgn="auto">
                <a:spcBef>
                  <a:spcPts val="0"/>
                </a:spcBef>
                <a:spcAft>
                  <a:spcPts val="0"/>
                </a:spcAft>
                <a:defRPr/>
              </a:pPr>
              <a:endParaRPr kumimoji="0" lang="en-US" altLang="ja-JP" sz="7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endParaRPr>
            </a:p>
            <a:p>
              <a:pPr algn="ctr" fontAlgn="auto">
                <a:spcBef>
                  <a:spcPts val="0"/>
                </a:spcBef>
                <a:spcAft>
                  <a:spcPts val="0"/>
                </a:spcAft>
                <a:defRPr/>
              </a:pP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・演算</a:t>
              </a: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処理</a:t>
              </a: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性能</a:t>
              </a:r>
            </a:p>
            <a:p>
              <a:pPr algn="ctr" fontAlgn="auto">
                <a:spcBef>
                  <a:spcPts val="0"/>
                </a:spcBef>
                <a:spcAft>
                  <a:spcPts val="0"/>
                </a:spcAft>
                <a:defRPr/>
              </a:pP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・電力効率</a:t>
              </a:r>
            </a:p>
            <a:p>
              <a:pPr algn="ctr" fontAlgn="auto">
                <a:spcBef>
                  <a:spcPts val="0"/>
                </a:spcBef>
                <a:spcAft>
                  <a:spcPts val="0"/>
                </a:spcAft>
                <a:defRPr/>
              </a:pP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・プログラミングの容易性</a:t>
              </a:r>
            </a:p>
          </p:txBody>
        </p:sp>
        <p:pic>
          <p:nvPicPr>
            <p:cNvPr id="199700" name="Picture 4"/>
            <p:cNvPicPr>
              <a:picLocks noChangeAspect="1" noChangeArrowheads="1"/>
            </p:cNvPicPr>
            <p:nvPr/>
          </p:nvPicPr>
          <p:blipFill>
            <a:blip r:embed="rId7"/>
            <a:srcRect/>
            <a:stretch>
              <a:fillRect/>
            </a:stretch>
          </p:blipFill>
          <p:spPr bwMode="auto">
            <a:xfrm>
              <a:off x="5508104" y="548680"/>
              <a:ext cx="548222" cy="617471"/>
            </a:xfrm>
            <a:prstGeom prst="rect">
              <a:avLst/>
            </a:prstGeom>
            <a:noFill/>
            <a:ln w="9525">
              <a:noFill/>
              <a:miter lim="800000"/>
              <a:headEnd/>
              <a:tailEnd/>
            </a:ln>
          </p:spPr>
        </p:pic>
        <p:pic>
          <p:nvPicPr>
            <p:cNvPr id="199701" name="Picture 3"/>
            <p:cNvPicPr>
              <a:picLocks noChangeAspect="1" noChangeArrowheads="1"/>
            </p:cNvPicPr>
            <p:nvPr/>
          </p:nvPicPr>
          <p:blipFill>
            <a:blip r:embed="rId8"/>
            <a:srcRect/>
            <a:stretch>
              <a:fillRect/>
            </a:stretch>
          </p:blipFill>
          <p:spPr bwMode="auto">
            <a:xfrm>
              <a:off x="2267744" y="2174263"/>
              <a:ext cx="600995" cy="680473"/>
            </a:xfrm>
            <a:prstGeom prst="rect">
              <a:avLst/>
            </a:prstGeom>
            <a:noFill/>
            <a:ln w="9525">
              <a:noFill/>
              <a:miter lim="800000"/>
              <a:headEnd/>
              <a:tailEnd/>
            </a:ln>
          </p:spPr>
        </p:pic>
        <p:pic>
          <p:nvPicPr>
            <p:cNvPr id="199702" name="Picture 3"/>
            <p:cNvPicPr>
              <a:picLocks noChangeAspect="1" noChangeArrowheads="1"/>
            </p:cNvPicPr>
            <p:nvPr/>
          </p:nvPicPr>
          <p:blipFill>
            <a:blip r:embed="rId9"/>
            <a:srcRect/>
            <a:stretch>
              <a:fillRect/>
            </a:stretch>
          </p:blipFill>
          <p:spPr bwMode="auto">
            <a:xfrm>
              <a:off x="6012160" y="1580960"/>
              <a:ext cx="598001" cy="677082"/>
            </a:xfrm>
            <a:prstGeom prst="rect">
              <a:avLst/>
            </a:prstGeom>
            <a:noFill/>
            <a:ln w="9525">
              <a:noFill/>
              <a:miter lim="800000"/>
              <a:headEnd/>
              <a:tailEnd/>
            </a:ln>
          </p:spPr>
        </p:pic>
        <p:sp>
          <p:nvSpPr>
            <p:cNvPr id="199703" name="Rectangle 3"/>
            <p:cNvSpPr>
              <a:spLocks noChangeArrowheads="1"/>
            </p:cNvSpPr>
            <p:nvPr/>
          </p:nvSpPr>
          <p:spPr bwMode="auto">
            <a:xfrm>
              <a:off x="260286" y="3265721"/>
              <a:ext cx="4267070" cy="3403125"/>
            </a:xfrm>
            <a:prstGeom prst="roundRect">
              <a:avLst>
                <a:gd name="adj" fmla="val 1083"/>
              </a:avLst>
            </a:prstGeom>
            <a:solidFill>
              <a:srgbClr val="D8EAD8"/>
            </a:solidFill>
            <a:ln w="9525">
              <a:noFill/>
              <a:round/>
              <a:headEnd/>
              <a:tailEnd/>
            </a:ln>
          </p:spPr>
          <p:txBody>
            <a:bodyPr/>
            <a:lstStyle/>
            <a:p>
              <a:pPr marL="342900" indent="-342900">
                <a:spcBef>
                  <a:spcPct val="75000"/>
                </a:spcBef>
                <a:buSzPct val="105000"/>
                <a:buFont typeface="Arial" charset="0"/>
                <a:buNone/>
              </a:pPr>
              <a:endParaRPr lang="ja-JP" altLang="ja-JP" sz="1100">
                <a:solidFill>
                  <a:srgbClr val="000000"/>
                </a:solidFill>
                <a:latin typeface="Calibri" pitchFamily="34" charset="0"/>
              </a:endParaRPr>
            </a:p>
          </p:txBody>
        </p:sp>
        <p:pic>
          <p:nvPicPr>
            <p:cNvPr id="199704" name="Picture 14" descr="TileraMDEGUI"/>
            <p:cNvPicPr preferRelativeResize="0">
              <a:picLocks noChangeAspect="1" noChangeArrowheads="1"/>
            </p:cNvPicPr>
            <p:nvPr/>
          </p:nvPicPr>
          <p:blipFill>
            <a:blip r:embed="rId10"/>
            <a:srcRect/>
            <a:stretch>
              <a:fillRect/>
            </a:stretch>
          </p:blipFill>
          <p:spPr bwMode="auto">
            <a:xfrm>
              <a:off x="2295557" y="4622247"/>
              <a:ext cx="2132428" cy="1662315"/>
            </a:xfrm>
            <a:prstGeom prst="rect">
              <a:avLst/>
            </a:prstGeom>
            <a:noFill/>
            <a:ln w="9525">
              <a:noFill/>
              <a:miter lim="800000"/>
              <a:headEnd/>
              <a:tailEnd/>
            </a:ln>
          </p:spPr>
        </p:pic>
        <p:pic>
          <p:nvPicPr>
            <p:cNvPr id="199705" name="Picture 12" descr="ProfileView4"/>
            <p:cNvPicPr preferRelativeResize="0">
              <a:picLocks noChangeAspect="1" noChangeArrowheads="1"/>
            </p:cNvPicPr>
            <p:nvPr/>
          </p:nvPicPr>
          <p:blipFill>
            <a:blip r:embed="rId11"/>
            <a:srcRect/>
            <a:stretch>
              <a:fillRect/>
            </a:stretch>
          </p:blipFill>
          <p:spPr bwMode="auto">
            <a:xfrm>
              <a:off x="1938085" y="5157560"/>
              <a:ext cx="1872208" cy="1445820"/>
            </a:xfrm>
            <a:prstGeom prst="rect">
              <a:avLst/>
            </a:prstGeom>
            <a:noFill/>
            <a:ln w="9525">
              <a:noFill/>
              <a:miter lim="800000"/>
              <a:headEnd/>
              <a:tailEnd/>
            </a:ln>
          </p:spPr>
        </p:pic>
        <p:pic>
          <p:nvPicPr>
            <p:cNvPr id="199706" name="Picture 11"/>
            <p:cNvPicPr preferRelativeResize="0">
              <a:picLocks noChangeAspect="1" noChangeArrowheads="1"/>
            </p:cNvPicPr>
            <p:nvPr/>
          </p:nvPicPr>
          <p:blipFill>
            <a:blip r:embed="rId12"/>
            <a:srcRect/>
            <a:stretch>
              <a:fillRect/>
            </a:stretch>
          </p:blipFill>
          <p:spPr bwMode="auto">
            <a:xfrm>
              <a:off x="3574371" y="4146930"/>
              <a:ext cx="709597" cy="296210"/>
            </a:xfrm>
            <a:prstGeom prst="rect">
              <a:avLst/>
            </a:prstGeom>
            <a:noFill/>
            <a:ln w="9525">
              <a:noFill/>
              <a:miter lim="800000"/>
              <a:headEnd/>
              <a:tailEnd/>
            </a:ln>
          </p:spPr>
        </p:pic>
        <p:pic>
          <p:nvPicPr>
            <p:cNvPr id="199707" name="Picture 12" descr="eclipse_home_header"/>
            <p:cNvPicPr preferRelativeResize="0">
              <a:picLocks noChangeAspect="1" noChangeArrowheads="1"/>
            </p:cNvPicPr>
            <p:nvPr/>
          </p:nvPicPr>
          <p:blipFill>
            <a:blip r:embed="rId13"/>
            <a:srcRect/>
            <a:stretch>
              <a:fillRect/>
            </a:stretch>
          </p:blipFill>
          <p:spPr bwMode="auto">
            <a:xfrm>
              <a:off x="3707904" y="3775046"/>
              <a:ext cx="563504" cy="302696"/>
            </a:xfrm>
            <a:prstGeom prst="rect">
              <a:avLst/>
            </a:prstGeom>
            <a:noFill/>
            <a:ln w="9525">
              <a:noFill/>
              <a:miter lim="800000"/>
              <a:headEnd/>
              <a:tailEnd/>
            </a:ln>
          </p:spPr>
        </p:pic>
        <p:grpSp>
          <p:nvGrpSpPr>
            <p:cNvPr id="199708" name="Group 12"/>
            <p:cNvGrpSpPr>
              <a:grpSpLocks noChangeAspect="1"/>
            </p:cNvGrpSpPr>
            <p:nvPr/>
          </p:nvGrpSpPr>
          <p:grpSpPr bwMode="auto">
            <a:xfrm>
              <a:off x="2193204" y="3866850"/>
              <a:ext cx="609039" cy="553501"/>
              <a:chOff x="478" y="1744"/>
              <a:chExt cx="481" cy="455"/>
            </a:xfrm>
          </p:grpSpPr>
          <p:sp>
            <p:nvSpPr>
              <p:cNvPr id="199733" name="Oval 13"/>
              <p:cNvSpPr>
                <a:spLocks noChangeAspect="1" noChangeArrowheads="1"/>
              </p:cNvSpPr>
              <p:nvPr/>
            </p:nvSpPr>
            <p:spPr bwMode="auto">
              <a:xfrm>
                <a:off x="618" y="1919"/>
                <a:ext cx="186" cy="240"/>
              </a:xfrm>
              <a:prstGeom prst="ellipse">
                <a:avLst/>
              </a:prstGeom>
              <a:solidFill>
                <a:schemeClr val="bg1"/>
              </a:solidFill>
              <a:ln w="9525">
                <a:noFill/>
                <a:round/>
                <a:headEnd/>
                <a:tailEnd/>
              </a:ln>
            </p:spPr>
            <p:txBody>
              <a:bodyPr anchor="ctr"/>
              <a:lstStyle/>
              <a:p>
                <a:endParaRPr lang="ja-JP" altLang="ja-JP" sz="1100">
                  <a:solidFill>
                    <a:srgbClr val="000000"/>
                  </a:solidFill>
                  <a:latin typeface="Calibri" pitchFamily="34" charset="0"/>
                </a:endParaRPr>
              </a:p>
            </p:txBody>
          </p:sp>
          <p:pic>
            <p:nvPicPr>
              <p:cNvPr id="199734" name="Picture 13" descr="linux-logo">
                <a:hlinkClick r:id="rId14"/>
              </p:cNvPr>
              <p:cNvPicPr preferRelativeResize="0">
                <a:picLocks noChangeAspect="1" noChangeArrowheads="1"/>
              </p:cNvPicPr>
              <p:nvPr/>
            </p:nvPicPr>
            <p:blipFill>
              <a:blip r:embed="rId15">
                <a:clrChange>
                  <a:clrFrom>
                    <a:srgbClr val="FEFEFE"/>
                  </a:clrFrom>
                  <a:clrTo>
                    <a:srgbClr val="FEFEFE">
                      <a:alpha val="0"/>
                    </a:srgbClr>
                  </a:clrTo>
                </a:clrChange>
              </a:blip>
              <a:srcRect/>
              <a:stretch>
                <a:fillRect/>
              </a:stretch>
            </p:blipFill>
            <p:spPr bwMode="auto">
              <a:xfrm>
                <a:off x="478" y="1744"/>
                <a:ext cx="481" cy="455"/>
              </a:xfrm>
              <a:prstGeom prst="rect">
                <a:avLst/>
              </a:prstGeom>
              <a:noFill/>
              <a:ln w="9525">
                <a:noFill/>
                <a:miter lim="800000"/>
                <a:headEnd/>
                <a:tailEnd/>
              </a:ln>
            </p:spPr>
          </p:pic>
        </p:grpSp>
        <p:sp>
          <p:nvSpPr>
            <p:cNvPr id="199709" name="Rectangle 15"/>
            <p:cNvSpPr>
              <a:spLocks noChangeArrowheads="1"/>
            </p:cNvSpPr>
            <p:nvPr/>
          </p:nvSpPr>
          <p:spPr bwMode="auto">
            <a:xfrm>
              <a:off x="250799" y="3651052"/>
              <a:ext cx="1545616" cy="3053144"/>
            </a:xfrm>
            <a:prstGeom prst="rect">
              <a:avLst/>
            </a:prstGeom>
            <a:noFill/>
            <a:ln w="9525">
              <a:noFill/>
              <a:miter lim="800000"/>
              <a:headEnd/>
              <a:tailEnd/>
            </a:ln>
          </p:spPr>
          <p:txBody>
            <a:bodyPr wrap="none">
              <a:spAutoFit/>
            </a:bodyPr>
            <a:lstStyle/>
            <a:p>
              <a:pPr marL="342900" indent="-342900" eaLnBrk="0" hangingPunct="0">
                <a:spcBef>
                  <a:spcPct val="10000"/>
                </a:spcBef>
                <a:buClr>
                  <a:srgbClr val="257125"/>
                </a:buClr>
                <a:buSzPct val="50000"/>
              </a:pPr>
              <a:r>
                <a:rPr lang="ja-JP" altLang="en-US" sz="1200" b="1" u="sng">
                  <a:solidFill>
                    <a:srgbClr val="000000"/>
                  </a:solidFill>
                  <a:latin typeface="Calibri" pitchFamily="34" charset="0"/>
                </a:rPr>
                <a:t>コンパイラ開発環境</a:t>
              </a:r>
              <a:endParaRPr lang="en-US" altLang="ja-JP" sz="1200" b="1" u="sng">
                <a:solidFill>
                  <a:srgbClr val="000000"/>
                </a:solidFill>
                <a:latin typeface="Calibri" pitchFamily="34" charset="0"/>
              </a:endParaRP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fr-FR" altLang="ja-JP" sz="1100">
                  <a:solidFill>
                    <a:srgbClr val="000000"/>
                  </a:solidFill>
                  <a:latin typeface="Calibri" pitchFamily="34" charset="0"/>
                </a:rPr>
                <a:t>SMP Linux</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en-US" altLang="ja-JP" sz="1100">
                  <a:solidFill>
                    <a:srgbClr val="000000"/>
                  </a:solidFill>
                  <a:latin typeface="Calibri" pitchFamily="34" charset="0"/>
                </a:rPr>
                <a:t>-</a:t>
              </a:r>
              <a:r>
                <a:rPr lang="ja-JP" altLang="en-US" sz="1100">
                  <a:solidFill>
                    <a:srgbClr val="000000"/>
                  </a:solidFill>
                  <a:latin typeface="Calibri" pitchFamily="34" charset="0"/>
                </a:rPr>
                <a:t> </a:t>
              </a:r>
              <a:r>
                <a:rPr lang="en-US" altLang="ja-JP" sz="1100">
                  <a:solidFill>
                    <a:srgbClr val="000000"/>
                  </a:solidFill>
                  <a:latin typeface="Calibri" pitchFamily="34" charset="0"/>
                </a:rPr>
                <a:t>Redhat Enterprise</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en-US" altLang="ja-JP" sz="1100">
                  <a:solidFill>
                    <a:srgbClr val="000000"/>
                  </a:solidFill>
                  <a:latin typeface="Calibri" pitchFamily="34" charset="0"/>
                </a:rPr>
                <a:t>-</a:t>
              </a:r>
              <a:r>
                <a:rPr lang="ja-JP" altLang="en-US" sz="1100">
                  <a:solidFill>
                    <a:srgbClr val="000000"/>
                  </a:solidFill>
                  <a:latin typeface="Calibri" pitchFamily="34" charset="0"/>
                </a:rPr>
                <a:t> </a:t>
              </a:r>
              <a:r>
                <a:rPr lang="en-US" altLang="ja-JP" sz="1100">
                  <a:solidFill>
                    <a:srgbClr val="000000"/>
                  </a:solidFill>
                  <a:latin typeface="Calibri" pitchFamily="34" charset="0"/>
                </a:rPr>
                <a:t>Cent OS</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fr-FR" altLang="ja-JP" sz="1100">
                  <a:solidFill>
                    <a:srgbClr val="000000"/>
                  </a:solidFill>
                  <a:latin typeface="Calibri" pitchFamily="34" charset="0"/>
                </a:rPr>
                <a:t>ANSI C/C++</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fr-FR" altLang="ja-JP" sz="1100">
                  <a:solidFill>
                    <a:srgbClr val="000000"/>
                  </a:solidFill>
                  <a:latin typeface="Calibri" pitchFamily="34" charset="0"/>
                </a:rPr>
                <a:t>Java</a:t>
              </a: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r>
                <a:rPr lang="ja-JP" altLang="en-US" sz="1200" b="1" u="sng">
                  <a:solidFill>
                    <a:srgbClr val="000000"/>
                  </a:solidFill>
                  <a:latin typeface="Calibri" pitchFamily="34" charset="0"/>
                </a:rPr>
                <a:t>統合開発ツール</a:t>
              </a:r>
              <a:endParaRPr lang="en-US" altLang="ja-JP" sz="1200" b="1" u="sng">
                <a:solidFill>
                  <a:srgbClr val="000000"/>
                </a:solidFill>
                <a:latin typeface="Calibri" pitchFamily="34" charset="0"/>
              </a:endParaRP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 </a:t>
              </a:r>
              <a:r>
                <a:rPr lang="en-US" altLang="ja-JP" sz="1100">
                  <a:solidFill>
                    <a:srgbClr val="000000"/>
                  </a:solidFill>
                  <a:latin typeface="Calibri" pitchFamily="34" charset="0"/>
                </a:rPr>
                <a:t>TILERA</a:t>
              </a:r>
              <a:r>
                <a:rPr lang="ja-JP" altLang="en-US" sz="1100">
                  <a:solidFill>
                    <a:srgbClr val="000000"/>
                  </a:solidFill>
                  <a:latin typeface="Calibri" pitchFamily="34" charset="0"/>
                </a:rPr>
                <a:t>社製 “</a:t>
              </a:r>
              <a:r>
                <a:rPr lang="en-US" altLang="ja-JP" sz="1100">
                  <a:solidFill>
                    <a:srgbClr val="000000"/>
                  </a:solidFill>
                  <a:latin typeface="Calibri" pitchFamily="34" charset="0"/>
                </a:rPr>
                <a:t>MDE”</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en-US" altLang="ja-JP" sz="1100">
                  <a:solidFill>
                    <a:srgbClr val="000000"/>
                  </a:solidFill>
                  <a:latin typeface="Calibri" pitchFamily="34" charset="0"/>
                </a:rPr>
                <a:t>-</a:t>
              </a:r>
              <a:r>
                <a:rPr lang="ja-JP" altLang="en-US" sz="1100">
                  <a:solidFill>
                    <a:srgbClr val="000000"/>
                  </a:solidFill>
                  <a:latin typeface="Calibri" pitchFamily="34" charset="0"/>
                </a:rPr>
                <a:t> </a:t>
              </a:r>
              <a:r>
                <a:rPr lang="en-US" altLang="ja-JP" sz="1100">
                  <a:solidFill>
                    <a:srgbClr val="000000"/>
                  </a:solidFill>
                  <a:latin typeface="Calibri" pitchFamily="34" charset="0"/>
                </a:rPr>
                <a:t>GCC compiler</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en-US" altLang="ja-JP" sz="1100">
                  <a:solidFill>
                    <a:srgbClr val="000000"/>
                  </a:solidFill>
                  <a:latin typeface="Calibri" pitchFamily="34" charset="0"/>
                </a:rPr>
                <a:t>-</a:t>
              </a:r>
              <a:r>
                <a:rPr lang="ja-JP" altLang="en-US" sz="1100">
                  <a:solidFill>
                    <a:srgbClr val="000000"/>
                  </a:solidFill>
                  <a:latin typeface="Calibri" pitchFamily="34" charset="0"/>
                </a:rPr>
                <a:t> </a:t>
              </a:r>
              <a:r>
                <a:rPr lang="en-US" altLang="ja-JP" sz="1100">
                  <a:solidFill>
                    <a:srgbClr val="000000"/>
                  </a:solidFill>
                  <a:latin typeface="Calibri" pitchFamily="34" charset="0"/>
                </a:rPr>
                <a:t>Standard gdb gprof</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en-US" altLang="ja-JP" sz="1100">
                  <a:solidFill>
                    <a:srgbClr val="000000"/>
                  </a:solidFill>
                  <a:latin typeface="Calibri" pitchFamily="34" charset="0"/>
                </a:rPr>
                <a:t>-</a:t>
              </a:r>
              <a:r>
                <a:rPr lang="ja-JP" altLang="en-US" sz="1100">
                  <a:solidFill>
                    <a:srgbClr val="000000"/>
                  </a:solidFill>
                  <a:latin typeface="Calibri" pitchFamily="34" charset="0"/>
                </a:rPr>
                <a:t> </a:t>
              </a:r>
              <a:r>
                <a:rPr lang="en-US" altLang="ja-JP" sz="1100">
                  <a:solidFill>
                    <a:srgbClr val="000000"/>
                  </a:solidFill>
                  <a:latin typeface="Calibri" pitchFamily="34" charset="0"/>
                </a:rPr>
                <a:t>Eclipse IDE</a:t>
              </a: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r>
                <a:rPr lang="ja-JP" altLang="en-US" sz="1200" b="1" u="sng">
                  <a:solidFill>
                    <a:srgbClr val="000000"/>
                  </a:solidFill>
                  <a:latin typeface="Calibri" pitchFamily="34" charset="0"/>
                </a:rPr>
                <a:t>デバッガ環境</a:t>
              </a:r>
              <a:endParaRPr lang="en-US" altLang="ja-JP" sz="1200" b="1" u="sng">
                <a:solidFill>
                  <a:srgbClr val="000000"/>
                </a:solidFill>
                <a:latin typeface="Calibri" pitchFamily="34" charset="0"/>
              </a:endParaRP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 </a:t>
              </a:r>
              <a:r>
                <a:rPr lang="en-US" altLang="ja-JP" sz="1100">
                  <a:solidFill>
                    <a:srgbClr val="000000"/>
                  </a:solidFill>
                  <a:latin typeface="Calibri" pitchFamily="34" charset="0"/>
                </a:rPr>
                <a:t>TILERA</a:t>
              </a:r>
              <a:r>
                <a:rPr lang="ja-JP" altLang="en-US" sz="1100">
                  <a:solidFill>
                    <a:srgbClr val="000000"/>
                  </a:solidFill>
                  <a:latin typeface="Calibri" pitchFamily="34" charset="0"/>
                </a:rPr>
                <a:t>社製 “</a:t>
              </a:r>
              <a:r>
                <a:rPr lang="en-US" altLang="ja-JP" sz="1100">
                  <a:solidFill>
                    <a:srgbClr val="000000"/>
                  </a:solidFill>
                  <a:latin typeface="Calibri" pitchFamily="34" charset="0"/>
                </a:rPr>
                <a:t>IDE”</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en-US" altLang="ja-JP" sz="1100">
                  <a:solidFill>
                    <a:srgbClr val="000000"/>
                  </a:solidFill>
                  <a:latin typeface="Calibri" pitchFamily="34" charset="0"/>
                </a:rPr>
                <a:t>-</a:t>
              </a:r>
              <a:r>
                <a:rPr lang="ja-JP" altLang="en-US" sz="1100">
                  <a:solidFill>
                    <a:srgbClr val="000000"/>
                  </a:solidFill>
                  <a:latin typeface="Calibri" pitchFamily="34" charset="0"/>
                </a:rPr>
                <a:t> </a:t>
              </a:r>
              <a:r>
                <a:rPr lang="en-US" altLang="ja-JP" sz="1100">
                  <a:solidFill>
                    <a:srgbClr val="000000"/>
                  </a:solidFill>
                  <a:latin typeface="Calibri" pitchFamily="34" charset="0"/>
                </a:rPr>
                <a:t>Multicore debug</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en-US" altLang="ja-JP" sz="1100">
                  <a:solidFill>
                    <a:srgbClr val="000000"/>
                  </a:solidFill>
                  <a:latin typeface="Calibri" pitchFamily="34" charset="0"/>
                </a:rPr>
                <a:t>-</a:t>
              </a:r>
              <a:r>
                <a:rPr lang="ja-JP" altLang="en-US" sz="1100">
                  <a:solidFill>
                    <a:srgbClr val="000000"/>
                  </a:solidFill>
                  <a:latin typeface="Calibri" pitchFamily="34" charset="0"/>
                </a:rPr>
                <a:t> </a:t>
              </a:r>
              <a:r>
                <a:rPr lang="en-US" altLang="ja-JP" sz="1100">
                  <a:solidFill>
                    <a:srgbClr val="000000"/>
                  </a:solidFill>
                  <a:latin typeface="Calibri" pitchFamily="34" charset="0"/>
                </a:rPr>
                <a:t>Multicore profile</a:t>
              </a:r>
            </a:p>
          </p:txBody>
        </p:sp>
        <p:sp>
          <p:nvSpPr>
            <p:cNvPr id="199710" name="Text Box 16"/>
            <p:cNvSpPr txBox="1">
              <a:spLocks noChangeArrowheads="1"/>
            </p:cNvSpPr>
            <p:nvPr/>
          </p:nvSpPr>
          <p:spPr bwMode="auto">
            <a:xfrm>
              <a:off x="1800108" y="3240490"/>
              <a:ext cx="1181734" cy="338554"/>
            </a:xfrm>
            <a:prstGeom prst="rect">
              <a:avLst/>
            </a:prstGeom>
            <a:noFill/>
            <a:ln w="9525">
              <a:noFill/>
              <a:miter lim="800000"/>
              <a:headEnd/>
              <a:tailEnd/>
            </a:ln>
          </p:spPr>
          <p:txBody>
            <a:bodyPr wrap="none">
              <a:spAutoFit/>
            </a:bodyPr>
            <a:lstStyle/>
            <a:p>
              <a:pPr algn="ctr"/>
              <a:r>
                <a:rPr kumimoji="0" lang="ja-JP" altLang="en-US" sz="1600" b="1" u="sng">
                  <a:solidFill>
                    <a:srgbClr val="000000"/>
                  </a:solidFill>
                </a:rPr>
                <a:t>開発ツール</a:t>
              </a:r>
            </a:p>
          </p:txBody>
        </p:sp>
        <p:pic>
          <p:nvPicPr>
            <p:cNvPr id="199711" name="Picture 30" descr="java_logo"/>
            <p:cNvPicPr preferRelativeResize="0">
              <a:picLocks noChangeAspect="1" noChangeArrowheads="1"/>
            </p:cNvPicPr>
            <p:nvPr/>
          </p:nvPicPr>
          <p:blipFill>
            <a:blip r:embed="rId16"/>
            <a:srcRect/>
            <a:stretch>
              <a:fillRect/>
            </a:stretch>
          </p:blipFill>
          <p:spPr bwMode="auto">
            <a:xfrm>
              <a:off x="3004449" y="3847900"/>
              <a:ext cx="343415" cy="523232"/>
            </a:xfrm>
            <a:prstGeom prst="rect">
              <a:avLst/>
            </a:prstGeom>
            <a:noFill/>
            <a:ln w="9525">
              <a:noFill/>
              <a:miter lim="800000"/>
              <a:headEnd/>
              <a:tailEnd/>
            </a:ln>
          </p:spPr>
        </p:pic>
        <p:sp>
          <p:nvSpPr>
            <p:cNvPr id="199712" name="Rectangle 2"/>
            <p:cNvSpPr>
              <a:spLocks noChangeArrowheads="1"/>
            </p:cNvSpPr>
            <p:nvPr/>
          </p:nvSpPr>
          <p:spPr bwMode="auto">
            <a:xfrm>
              <a:off x="4625661" y="3265723"/>
              <a:ext cx="4266819" cy="3403123"/>
            </a:xfrm>
            <a:prstGeom prst="roundRect">
              <a:avLst>
                <a:gd name="adj" fmla="val 949"/>
              </a:avLst>
            </a:prstGeom>
            <a:solidFill>
              <a:srgbClr val="D8EAD8"/>
            </a:solidFill>
            <a:ln w="9525">
              <a:noFill/>
              <a:round/>
              <a:headEnd/>
              <a:tailEnd/>
            </a:ln>
          </p:spPr>
          <p:txBody>
            <a:bodyPr lIns="91429" tIns="45714" rIns="91429" bIns="45714"/>
            <a:lstStyle/>
            <a:p>
              <a:pPr marL="342900" indent="-342900">
                <a:spcBef>
                  <a:spcPct val="75000"/>
                </a:spcBef>
                <a:buSzPct val="105000"/>
                <a:buFont typeface="Arial" charset="0"/>
                <a:buNone/>
              </a:pPr>
              <a:endParaRPr lang="ja-JP" altLang="ja-JP" sz="1100">
                <a:solidFill>
                  <a:srgbClr val="000000"/>
                </a:solidFill>
                <a:latin typeface="Calibri" pitchFamily="34" charset="0"/>
              </a:endParaRPr>
            </a:p>
          </p:txBody>
        </p:sp>
        <p:sp>
          <p:nvSpPr>
            <p:cNvPr id="199713" name="Rectangle 17"/>
            <p:cNvSpPr>
              <a:spLocks noChangeArrowheads="1"/>
            </p:cNvSpPr>
            <p:nvPr/>
          </p:nvSpPr>
          <p:spPr bwMode="auto">
            <a:xfrm>
              <a:off x="4614277" y="3658253"/>
              <a:ext cx="2099486" cy="2714589"/>
            </a:xfrm>
            <a:prstGeom prst="rect">
              <a:avLst/>
            </a:prstGeom>
            <a:noFill/>
            <a:ln w="9525">
              <a:noFill/>
              <a:miter lim="800000"/>
              <a:headEnd/>
              <a:tailEnd/>
            </a:ln>
          </p:spPr>
          <p:txBody>
            <a:bodyPr wrap="none">
              <a:spAutoFit/>
            </a:bodyPr>
            <a:lstStyle/>
            <a:p>
              <a:pPr marL="342900" indent="-342900" eaLnBrk="0" hangingPunct="0">
                <a:spcBef>
                  <a:spcPct val="10000"/>
                </a:spcBef>
                <a:buClr>
                  <a:srgbClr val="257125"/>
                </a:buClr>
                <a:buSzPct val="50000"/>
                <a:buFont typeface="Wingdings" pitchFamily="2" charset="2"/>
                <a:buNone/>
              </a:pPr>
              <a:r>
                <a:rPr lang="en-US" altLang="ja-JP" sz="1200" b="1" u="sng">
                  <a:solidFill>
                    <a:srgbClr val="000000"/>
                  </a:solidFill>
                  <a:latin typeface="ＭＳ Ｐゴシック 本文"/>
                </a:rPr>
                <a:t>Application layer</a:t>
              </a:r>
            </a:p>
            <a:p>
              <a:pPr marL="342900" indent="-342900" eaLnBrk="0" hangingPunct="0">
                <a:spcBef>
                  <a:spcPct val="10000"/>
                </a:spcBef>
                <a:buClr>
                  <a:srgbClr val="257125"/>
                </a:buClr>
                <a:buSzPct val="50000"/>
                <a:buFont typeface="Wingdings" pitchFamily="2" charset="2"/>
                <a:buNone/>
              </a:pPr>
              <a:r>
                <a:rPr lang="ja-JP" altLang="en-US" sz="1100">
                  <a:solidFill>
                    <a:srgbClr val="000000"/>
                  </a:solidFill>
                  <a:latin typeface="Calibri" pitchFamily="34" charset="0"/>
                </a:rPr>
                <a:t>　・</a:t>
              </a:r>
              <a:r>
                <a:rPr lang="en-US" altLang="ja-JP" sz="1100">
                  <a:solidFill>
                    <a:srgbClr val="000000"/>
                  </a:solidFill>
                  <a:latin typeface="Calibri" pitchFamily="34" charset="0"/>
                </a:rPr>
                <a:t>Open source apps</a:t>
              </a:r>
            </a:p>
            <a:p>
              <a:pPr marL="342900" indent="-342900" eaLnBrk="0" hangingPunct="0">
                <a:spcBef>
                  <a:spcPct val="10000"/>
                </a:spcBef>
                <a:buClr>
                  <a:srgbClr val="257125"/>
                </a:buClr>
                <a:buSzPct val="50000"/>
                <a:buFont typeface="Wingdings" pitchFamily="2" charset="2"/>
                <a:buNone/>
              </a:pPr>
              <a:r>
                <a:rPr lang="ja-JP" altLang="en-US" sz="1100">
                  <a:solidFill>
                    <a:srgbClr val="000000"/>
                  </a:solidFill>
                  <a:latin typeface="Calibri" pitchFamily="34" charset="0"/>
                </a:rPr>
                <a:t>　・</a:t>
              </a:r>
              <a:r>
                <a:rPr lang="en-US" altLang="ja-JP" sz="1100">
                  <a:solidFill>
                    <a:srgbClr val="000000"/>
                  </a:solidFill>
                  <a:latin typeface="Calibri" pitchFamily="34" charset="0"/>
                </a:rPr>
                <a:t>Standard C/C++ libs</a:t>
              </a: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r>
                <a:rPr lang="en-US" altLang="ja-JP" sz="1200" b="1" u="sng">
                  <a:solidFill>
                    <a:srgbClr val="000000"/>
                  </a:solidFill>
                  <a:latin typeface="ＭＳ Ｐゴシック 本文"/>
                </a:rPr>
                <a:t>Operating System layer</a:t>
              </a:r>
            </a:p>
            <a:p>
              <a:pPr marL="342900" indent="-342900" eaLnBrk="0" hangingPunct="0">
                <a:spcBef>
                  <a:spcPct val="10000"/>
                </a:spcBef>
                <a:buClr>
                  <a:srgbClr val="257125"/>
                </a:buClr>
                <a:buSzPct val="50000"/>
                <a:buFont typeface="Wingdings" pitchFamily="2" charset="2"/>
                <a:buNone/>
              </a:pPr>
              <a:r>
                <a:rPr lang="ja-JP" altLang="en-US" sz="1100">
                  <a:solidFill>
                    <a:srgbClr val="000000"/>
                  </a:solidFill>
                  <a:latin typeface="Calibri" pitchFamily="34" charset="0"/>
                </a:rPr>
                <a:t>　・</a:t>
              </a:r>
              <a:r>
                <a:rPr lang="en-US" altLang="ja-JP" sz="1100">
                  <a:solidFill>
                    <a:srgbClr val="000000"/>
                  </a:solidFill>
                  <a:latin typeface="Calibri" pitchFamily="34" charset="0"/>
                </a:rPr>
                <a:t>SMP Linux 2.6.26-38</a:t>
              </a:r>
            </a:p>
            <a:p>
              <a:pPr marL="342900" indent="-342900" eaLnBrk="0" hangingPunct="0">
                <a:spcBef>
                  <a:spcPct val="10000"/>
                </a:spcBef>
                <a:buClr>
                  <a:srgbClr val="257125"/>
                </a:buClr>
                <a:buSzPct val="50000"/>
                <a:buFont typeface="Wingdings" pitchFamily="2" charset="2"/>
                <a:buNone/>
              </a:pPr>
              <a:r>
                <a:rPr lang="ja-JP" altLang="en-US" sz="1100">
                  <a:solidFill>
                    <a:srgbClr val="000000"/>
                  </a:solidFill>
                  <a:latin typeface="Calibri" pitchFamily="34" charset="0"/>
                </a:rPr>
                <a:t>　・</a:t>
              </a:r>
              <a:r>
                <a:rPr lang="en-US" altLang="ja-JP" sz="1100">
                  <a:solidFill>
                    <a:srgbClr val="000000"/>
                  </a:solidFill>
                  <a:latin typeface="Calibri" pitchFamily="34" charset="0"/>
                </a:rPr>
                <a:t>Zero Overhead Linux</a:t>
              </a:r>
            </a:p>
            <a:p>
              <a:pPr marL="342900" indent="-342900" eaLnBrk="0" hangingPunct="0">
                <a:spcBef>
                  <a:spcPct val="10000"/>
                </a:spcBef>
                <a:buClr>
                  <a:srgbClr val="257125"/>
                </a:buClr>
                <a:buSzPct val="50000"/>
              </a:pPr>
              <a:r>
                <a:rPr lang="en-US" altLang="ja-JP" sz="1000">
                  <a:solidFill>
                    <a:srgbClr val="000000"/>
                  </a:solidFill>
                  <a:latin typeface="Calibri" pitchFamily="34" charset="0"/>
                </a:rPr>
                <a:t> </a:t>
              </a:r>
              <a:r>
                <a:rPr lang="ja-JP" altLang="en-US" sz="1000">
                  <a:solidFill>
                    <a:srgbClr val="000000"/>
                  </a:solidFill>
                  <a:latin typeface="Calibri" pitchFamily="34" charset="0"/>
                </a:rPr>
                <a:t>　　</a:t>
              </a:r>
              <a:r>
                <a:rPr lang="en-US" altLang="ja-JP" sz="1000">
                  <a:solidFill>
                    <a:srgbClr val="000000"/>
                  </a:solidFill>
                  <a:latin typeface="Calibri" pitchFamily="34" charset="0"/>
                </a:rPr>
                <a:t>-</a:t>
              </a:r>
              <a:r>
                <a:rPr lang="ja-JP" altLang="en-US" sz="1000">
                  <a:solidFill>
                    <a:srgbClr val="000000"/>
                  </a:solidFill>
                  <a:latin typeface="Calibri" pitchFamily="34" charset="0"/>
                </a:rPr>
                <a:t> 割り込み無しの高速モード</a:t>
              </a:r>
              <a:endParaRPr lang="en-US" altLang="ja-JP" sz="10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r>
                <a:rPr lang="ja-JP" altLang="en-US" sz="1100">
                  <a:solidFill>
                    <a:srgbClr val="000000"/>
                  </a:solidFill>
                  <a:latin typeface="Calibri" pitchFamily="34" charset="0"/>
                </a:rPr>
                <a:t>　・</a:t>
              </a:r>
              <a:r>
                <a:rPr lang="en-US" altLang="ja-JP" sz="1100">
                  <a:solidFill>
                    <a:srgbClr val="000000"/>
                  </a:solidFill>
                  <a:latin typeface="Calibri" pitchFamily="34" charset="0"/>
                </a:rPr>
                <a:t>Bare metal environment</a:t>
              </a:r>
            </a:p>
            <a:p>
              <a:pPr marL="342900" indent="-342900" eaLnBrk="0" hangingPunct="0">
                <a:spcBef>
                  <a:spcPct val="10000"/>
                </a:spcBef>
                <a:buClr>
                  <a:srgbClr val="257125"/>
                </a:buClr>
                <a:buSzPct val="50000"/>
              </a:pPr>
              <a:r>
                <a:rPr lang="en-US" altLang="ja-JP" sz="1000">
                  <a:solidFill>
                    <a:srgbClr val="000000"/>
                  </a:solidFill>
                  <a:latin typeface="Calibri" pitchFamily="34" charset="0"/>
                </a:rPr>
                <a:t> </a:t>
              </a:r>
              <a:r>
                <a:rPr lang="ja-JP" altLang="en-US" sz="1000">
                  <a:solidFill>
                    <a:srgbClr val="000000"/>
                  </a:solidFill>
                  <a:latin typeface="Calibri" pitchFamily="34" charset="0"/>
                </a:rPr>
                <a:t>　　</a:t>
              </a:r>
              <a:r>
                <a:rPr lang="en-US" altLang="ja-JP" sz="1000">
                  <a:solidFill>
                    <a:srgbClr val="000000"/>
                  </a:solidFill>
                  <a:latin typeface="Calibri" pitchFamily="34" charset="0"/>
                </a:rPr>
                <a:t>-</a:t>
              </a:r>
              <a:r>
                <a:rPr lang="ja-JP" altLang="en-US" sz="1000">
                  <a:solidFill>
                    <a:srgbClr val="000000"/>
                  </a:solidFill>
                  <a:latin typeface="Calibri" pitchFamily="34" charset="0"/>
                </a:rPr>
                <a:t> </a:t>
              </a:r>
              <a:r>
                <a:rPr lang="en-US" altLang="ja-JP" sz="1000">
                  <a:solidFill>
                    <a:srgbClr val="000000"/>
                  </a:solidFill>
                  <a:latin typeface="Calibri" pitchFamily="34" charset="0"/>
                </a:rPr>
                <a:t>OS</a:t>
              </a:r>
              <a:r>
                <a:rPr lang="ja-JP" altLang="en-US" sz="1000">
                  <a:solidFill>
                    <a:srgbClr val="000000"/>
                  </a:solidFill>
                  <a:latin typeface="Calibri" pitchFamily="34" charset="0"/>
                </a:rPr>
                <a:t>を介在させないモード</a:t>
              </a:r>
              <a:endParaRPr lang="en-US" altLang="ja-JP" sz="10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endParaRPr lang="en-US" altLang="ja-JP" sz="200">
                <a:solidFill>
                  <a:srgbClr val="000000"/>
                </a:solidFill>
                <a:latin typeface="Calibri" pitchFamily="34" charset="0"/>
              </a:endParaRPr>
            </a:p>
            <a:p>
              <a:pPr marL="342900" indent="-342900" eaLnBrk="0" hangingPunct="0">
                <a:spcBef>
                  <a:spcPct val="10000"/>
                </a:spcBef>
                <a:buClr>
                  <a:srgbClr val="257125"/>
                </a:buClr>
                <a:buSzPct val="50000"/>
                <a:buFont typeface="Wingdings" pitchFamily="2" charset="2"/>
                <a:buNone/>
              </a:pPr>
              <a:r>
                <a:rPr lang="en-US" altLang="ja-JP" sz="1200" b="1" u="sng">
                  <a:solidFill>
                    <a:srgbClr val="000000"/>
                  </a:solidFill>
                  <a:latin typeface="ＭＳ Ｐゴシック 本文"/>
                </a:rPr>
                <a:t>Hypervisor layer</a:t>
              </a:r>
            </a:p>
            <a:p>
              <a:pPr marL="342900" indent="-342900" eaLnBrk="0" hangingPunct="0">
                <a:spcBef>
                  <a:spcPct val="10000"/>
                </a:spcBef>
                <a:buClr>
                  <a:srgbClr val="257125"/>
                </a:buClr>
                <a:buSzPct val="50000"/>
                <a:buFont typeface="Wingdings" pitchFamily="2" charset="2"/>
                <a:buNone/>
              </a:pPr>
              <a:r>
                <a:rPr lang="ja-JP" altLang="en-US" sz="1100">
                  <a:solidFill>
                    <a:srgbClr val="000000"/>
                  </a:solidFill>
                  <a:latin typeface="Calibri" pitchFamily="34" charset="0"/>
                </a:rPr>
                <a:t>　・</a:t>
              </a:r>
              <a:r>
                <a:rPr lang="en-US" altLang="ja-JP" sz="1100">
                  <a:solidFill>
                    <a:srgbClr val="000000"/>
                  </a:solidFill>
                  <a:latin typeface="Calibri" pitchFamily="34" charset="0"/>
                </a:rPr>
                <a:t>Virtualizes hardware</a:t>
              </a:r>
            </a:p>
            <a:p>
              <a:pPr marL="342900" indent="-342900" eaLnBrk="0" hangingPunct="0">
                <a:spcBef>
                  <a:spcPct val="10000"/>
                </a:spcBef>
                <a:buClr>
                  <a:srgbClr val="257125"/>
                </a:buClr>
                <a:buSzPct val="50000"/>
                <a:buFont typeface="Wingdings" pitchFamily="2" charset="2"/>
                <a:buNone/>
              </a:pPr>
              <a:r>
                <a:rPr lang="ja-JP" altLang="en-US" sz="1100">
                  <a:solidFill>
                    <a:srgbClr val="000000"/>
                  </a:solidFill>
                  <a:latin typeface="Calibri" pitchFamily="34" charset="0"/>
                </a:rPr>
                <a:t>　・</a:t>
              </a:r>
              <a:r>
                <a:rPr lang="en-US" altLang="ja-JP" sz="1100">
                  <a:solidFill>
                    <a:srgbClr val="000000"/>
                  </a:solidFill>
                  <a:latin typeface="Calibri" pitchFamily="34" charset="0"/>
                </a:rPr>
                <a:t>I/O device drivers</a:t>
              </a:r>
            </a:p>
            <a:p>
              <a:pPr marL="342900" indent="-342900" eaLnBrk="0" hangingPunct="0">
                <a:spcBef>
                  <a:spcPct val="10000"/>
                </a:spcBef>
                <a:buClr>
                  <a:srgbClr val="257125"/>
                </a:buClr>
                <a:buSzPct val="50000"/>
              </a:pPr>
              <a:r>
                <a:rPr lang="ja-JP" altLang="en-US" sz="1100">
                  <a:solidFill>
                    <a:srgbClr val="000000"/>
                  </a:solidFill>
                  <a:latin typeface="Calibri" pitchFamily="34" charset="0"/>
                </a:rPr>
                <a:t>　・</a:t>
              </a:r>
              <a:r>
                <a:rPr lang="en-US" altLang="ja-JP" sz="1100">
                  <a:solidFill>
                    <a:srgbClr val="000000"/>
                  </a:solidFill>
                  <a:latin typeface="Calibri" pitchFamily="34" charset="0"/>
                </a:rPr>
                <a:t>KVM</a:t>
              </a:r>
            </a:p>
          </p:txBody>
        </p:sp>
        <p:sp>
          <p:nvSpPr>
            <p:cNvPr id="199714" name="Rectangle 3"/>
            <p:cNvSpPr>
              <a:spLocks noChangeArrowheads="1"/>
            </p:cNvSpPr>
            <p:nvPr/>
          </p:nvSpPr>
          <p:spPr bwMode="auto">
            <a:xfrm>
              <a:off x="6740836" y="5880470"/>
              <a:ext cx="2070955" cy="722910"/>
            </a:xfrm>
            <a:prstGeom prst="rect">
              <a:avLst/>
            </a:prstGeom>
            <a:solidFill>
              <a:srgbClr val="319731"/>
            </a:solidFill>
            <a:ln w="9525">
              <a:noFill/>
              <a:miter lim="800000"/>
              <a:headEnd/>
              <a:tailEnd/>
            </a:ln>
          </p:spPr>
          <p:txBody>
            <a:bodyPr wrap="none" tIns="10800" anchor="ctr"/>
            <a:lstStyle/>
            <a:p>
              <a:pPr algn="ctr"/>
              <a:r>
                <a:rPr lang="en-US" altLang="ja-JP" sz="1300" b="1" u="sng">
                  <a:solidFill>
                    <a:srgbClr val="FFFFFF"/>
                  </a:solidFill>
                  <a:latin typeface="Calibri" pitchFamily="34" charset="0"/>
                </a:rPr>
                <a:t>Tile Processor</a:t>
              </a:r>
            </a:p>
            <a:p>
              <a:pPr algn="ctr"/>
              <a:endParaRPr lang="en-US" altLang="ja-JP" sz="1300" b="1" u="sng">
                <a:solidFill>
                  <a:srgbClr val="FFFFFF"/>
                </a:solidFill>
                <a:latin typeface="Calibri" pitchFamily="34" charset="0"/>
              </a:endParaRPr>
            </a:p>
            <a:p>
              <a:pPr algn="ctr"/>
              <a:endParaRPr lang="en-US" altLang="ja-JP" sz="1300" u="sng">
                <a:solidFill>
                  <a:srgbClr val="FFFFFF"/>
                </a:solidFill>
                <a:latin typeface="Calibri" pitchFamily="34" charset="0"/>
              </a:endParaRPr>
            </a:p>
          </p:txBody>
        </p:sp>
        <p:sp>
          <p:nvSpPr>
            <p:cNvPr id="199715" name="Rectangle 14"/>
            <p:cNvSpPr>
              <a:spLocks noChangeArrowheads="1"/>
            </p:cNvSpPr>
            <p:nvPr/>
          </p:nvSpPr>
          <p:spPr bwMode="auto">
            <a:xfrm>
              <a:off x="6836251" y="6220899"/>
              <a:ext cx="366369" cy="290971"/>
            </a:xfrm>
            <a:prstGeom prst="rect">
              <a:avLst/>
            </a:prstGeom>
            <a:solidFill>
              <a:srgbClr val="003300"/>
            </a:solidFill>
            <a:ln w="9525">
              <a:noFill/>
              <a:miter lim="800000"/>
              <a:headEnd/>
              <a:tailEnd/>
            </a:ln>
          </p:spPr>
          <p:txBody>
            <a:bodyPr wrap="none" anchor="ctr"/>
            <a:lstStyle/>
            <a:p>
              <a:pPr algn="ctr"/>
              <a:r>
                <a:rPr lang="en-US" altLang="ja-JP" sz="1200">
                  <a:solidFill>
                    <a:srgbClr val="FFFFFF"/>
                  </a:solidFill>
                  <a:latin typeface="Calibri" pitchFamily="34" charset="0"/>
                </a:rPr>
                <a:t>Tile</a:t>
              </a:r>
            </a:p>
          </p:txBody>
        </p:sp>
        <p:sp>
          <p:nvSpPr>
            <p:cNvPr id="199716" name="Rectangle 15"/>
            <p:cNvSpPr>
              <a:spLocks noChangeArrowheads="1"/>
            </p:cNvSpPr>
            <p:nvPr/>
          </p:nvSpPr>
          <p:spPr bwMode="auto">
            <a:xfrm>
              <a:off x="7225189" y="6220899"/>
              <a:ext cx="362649" cy="290971"/>
            </a:xfrm>
            <a:prstGeom prst="rect">
              <a:avLst/>
            </a:prstGeom>
            <a:solidFill>
              <a:srgbClr val="003300"/>
            </a:solidFill>
            <a:ln w="9525">
              <a:noFill/>
              <a:miter lim="800000"/>
              <a:headEnd/>
              <a:tailEnd/>
            </a:ln>
          </p:spPr>
          <p:txBody>
            <a:bodyPr wrap="none" anchor="ctr"/>
            <a:lstStyle/>
            <a:p>
              <a:pPr algn="ctr"/>
              <a:r>
                <a:rPr lang="en-US" altLang="ja-JP" sz="1200">
                  <a:solidFill>
                    <a:srgbClr val="FFFFFF"/>
                  </a:solidFill>
                  <a:latin typeface="Calibri" pitchFamily="34" charset="0"/>
                </a:rPr>
                <a:t>Tile</a:t>
              </a:r>
            </a:p>
          </p:txBody>
        </p:sp>
        <p:sp>
          <p:nvSpPr>
            <p:cNvPr id="199717" name="Rectangle 21"/>
            <p:cNvSpPr>
              <a:spLocks noChangeArrowheads="1"/>
            </p:cNvSpPr>
            <p:nvPr/>
          </p:nvSpPr>
          <p:spPr bwMode="auto">
            <a:xfrm>
              <a:off x="6738491" y="3723060"/>
              <a:ext cx="2073300" cy="729606"/>
            </a:xfrm>
            <a:prstGeom prst="rect">
              <a:avLst/>
            </a:prstGeom>
            <a:solidFill>
              <a:srgbClr val="3D3197"/>
            </a:solidFill>
            <a:ln w="9525">
              <a:noFill/>
              <a:miter lim="800000"/>
              <a:headEnd/>
              <a:tailEnd/>
            </a:ln>
          </p:spPr>
          <p:txBody>
            <a:bodyPr wrap="none" tIns="10800" anchor="ctr"/>
            <a:lstStyle/>
            <a:p>
              <a:pPr algn="ctr"/>
              <a:r>
                <a:rPr lang="en-US" altLang="ja-JP" sz="1400" b="1" u="sng">
                  <a:solidFill>
                    <a:srgbClr val="FFFFFF"/>
                  </a:solidFill>
                  <a:latin typeface="Calibri" pitchFamily="34" charset="0"/>
                </a:rPr>
                <a:t>Applications</a:t>
              </a:r>
            </a:p>
            <a:p>
              <a:pPr algn="ctr"/>
              <a:endParaRPr lang="en-US" altLang="ja-JP" sz="1000">
                <a:solidFill>
                  <a:srgbClr val="FFFFFF"/>
                </a:solidFill>
                <a:latin typeface="Calibri" pitchFamily="34" charset="0"/>
              </a:endParaRPr>
            </a:p>
          </p:txBody>
        </p:sp>
        <p:sp>
          <p:nvSpPr>
            <p:cNvPr id="199718" name="Rectangle 27"/>
            <p:cNvSpPr>
              <a:spLocks noChangeArrowheads="1"/>
            </p:cNvSpPr>
            <p:nvPr/>
          </p:nvSpPr>
          <p:spPr bwMode="auto">
            <a:xfrm>
              <a:off x="6738493" y="4166141"/>
              <a:ext cx="2074850" cy="276999"/>
            </a:xfrm>
            <a:prstGeom prst="rect">
              <a:avLst/>
            </a:prstGeom>
            <a:noFill/>
            <a:ln w="9525">
              <a:noFill/>
              <a:miter lim="800000"/>
              <a:headEnd/>
              <a:tailEnd/>
            </a:ln>
          </p:spPr>
          <p:txBody>
            <a:bodyPr anchor="ctr">
              <a:spAutoFit/>
            </a:bodyPr>
            <a:lstStyle/>
            <a:p>
              <a:pPr algn="ctr"/>
              <a:r>
                <a:rPr lang="en-US" altLang="ja-JP" sz="1200">
                  <a:solidFill>
                    <a:srgbClr val="FFFFFF"/>
                  </a:solidFill>
                  <a:latin typeface="Calibri" pitchFamily="34" charset="0"/>
                </a:rPr>
                <a:t>Applications libraries</a:t>
              </a:r>
            </a:p>
          </p:txBody>
        </p:sp>
        <p:sp>
          <p:nvSpPr>
            <p:cNvPr id="199719" name="Rectangle 6"/>
            <p:cNvSpPr>
              <a:spLocks noChangeArrowheads="1"/>
            </p:cNvSpPr>
            <p:nvPr/>
          </p:nvSpPr>
          <p:spPr bwMode="auto">
            <a:xfrm>
              <a:off x="5554808" y="3240490"/>
              <a:ext cx="2359941" cy="338554"/>
            </a:xfrm>
            <a:prstGeom prst="rect">
              <a:avLst/>
            </a:prstGeom>
            <a:noFill/>
            <a:ln w="9525">
              <a:noFill/>
              <a:miter lim="800000"/>
              <a:headEnd/>
              <a:tailEnd/>
            </a:ln>
          </p:spPr>
          <p:txBody>
            <a:bodyPr wrap="none" anchor="ctr">
              <a:spAutoFit/>
            </a:bodyPr>
            <a:lstStyle/>
            <a:p>
              <a:r>
                <a:rPr lang="ja-JP" altLang="en-US" sz="1600" b="1" u="sng">
                  <a:solidFill>
                    <a:srgbClr val="000000"/>
                  </a:solidFill>
                  <a:latin typeface="Calibri" pitchFamily="34" charset="0"/>
                </a:rPr>
                <a:t>アプリケーション・スタック</a:t>
              </a:r>
            </a:p>
          </p:txBody>
        </p:sp>
        <p:sp>
          <p:nvSpPr>
            <p:cNvPr id="199720" name="Rectangle 21"/>
            <p:cNvSpPr>
              <a:spLocks noChangeArrowheads="1"/>
            </p:cNvSpPr>
            <p:nvPr/>
          </p:nvSpPr>
          <p:spPr bwMode="auto">
            <a:xfrm>
              <a:off x="6738492" y="4452666"/>
              <a:ext cx="2073300" cy="712680"/>
            </a:xfrm>
            <a:prstGeom prst="rect">
              <a:avLst/>
            </a:prstGeom>
            <a:solidFill>
              <a:srgbClr val="3366FF"/>
            </a:solidFill>
            <a:ln w="9525">
              <a:noFill/>
              <a:miter lim="800000"/>
              <a:headEnd/>
              <a:tailEnd/>
            </a:ln>
          </p:spPr>
          <p:txBody>
            <a:bodyPr wrap="none" tIns="10800" anchor="ctr"/>
            <a:lstStyle/>
            <a:p>
              <a:pPr algn="ctr"/>
              <a:r>
                <a:rPr lang="en-US" altLang="ja-JP" sz="1400" b="1" u="sng">
                  <a:solidFill>
                    <a:srgbClr val="FFFFFF"/>
                  </a:solidFill>
                  <a:latin typeface="Calibri" pitchFamily="34" charset="0"/>
                </a:rPr>
                <a:t>Operating Systems</a:t>
              </a:r>
            </a:p>
            <a:p>
              <a:pPr algn="ctr"/>
              <a:endParaRPr lang="en-US" altLang="ja-JP" sz="1000">
                <a:solidFill>
                  <a:srgbClr val="FFFFFF"/>
                </a:solidFill>
                <a:latin typeface="Calibri" pitchFamily="34" charset="0"/>
              </a:endParaRPr>
            </a:p>
          </p:txBody>
        </p:sp>
        <p:sp>
          <p:nvSpPr>
            <p:cNvPr id="199721" name="Rectangle 25"/>
            <p:cNvSpPr>
              <a:spLocks noChangeArrowheads="1"/>
            </p:cNvSpPr>
            <p:nvPr/>
          </p:nvSpPr>
          <p:spPr bwMode="auto">
            <a:xfrm>
              <a:off x="6738493" y="4882188"/>
              <a:ext cx="2074850" cy="276999"/>
            </a:xfrm>
            <a:prstGeom prst="rect">
              <a:avLst/>
            </a:prstGeom>
            <a:noFill/>
            <a:ln w="9525">
              <a:noFill/>
              <a:miter lim="800000"/>
              <a:headEnd/>
              <a:tailEnd/>
            </a:ln>
          </p:spPr>
          <p:txBody>
            <a:bodyPr anchor="ctr">
              <a:spAutoFit/>
            </a:bodyPr>
            <a:lstStyle/>
            <a:p>
              <a:pPr algn="ctr"/>
              <a:r>
                <a:rPr lang="en-US" altLang="ja-JP" sz="1200">
                  <a:solidFill>
                    <a:srgbClr val="FFFFFF"/>
                  </a:solidFill>
                  <a:latin typeface="Calibri" pitchFamily="34" charset="0"/>
                </a:rPr>
                <a:t>kernel drivers</a:t>
              </a:r>
            </a:p>
          </p:txBody>
        </p:sp>
        <p:sp>
          <p:nvSpPr>
            <p:cNvPr id="199722" name="Rectangle 21"/>
            <p:cNvSpPr>
              <a:spLocks noChangeArrowheads="1"/>
            </p:cNvSpPr>
            <p:nvPr/>
          </p:nvSpPr>
          <p:spPr bwMode="auto">
            <a:xfrm>
              <a:off x="6738492" y="5166050"/>
              <a:ext cx="2073299" cy="714420"/>
            </a:xfrm>
            <a:prstGeom prst="rect">
              <a:avLst/>
            </a:prstGeom>
            <a:solidFill>
              <a:srgbClr val="993300"/>
            </a:solidFill>
            <a:ln w="9525">
              <a:noFill/>
              <a:miter lim="800000"/>
              <a:headEnd/>
              <a:tailEnd/>
            </a:ln>
          </p:spPr>
          <p:txBody>
            <a:bodyPr wrap="none" tIns="108000"/>
            <a:lstStyle/>
            <a:p>
              <a:pPr algn="ctr"/>
              <a:r>
                <a:rPr lang="en-US" altLang="ja-JP" sz="1400" b="1" u="sng">
                  <a:solidFill>
                    <a:srgbClr val="FFFFFF"/>
                  </a:solidFill>
                  <a:latin typeface="Calibri" pitchFamily="34" charset="0"/>
                </a:rPr>
                <a:t>Hypervisor</a:t>
              </a:r>
            </a:p>
            <a:p>
              <a:pPr algn="ctr"/>
              <a:endParaRPr lang="en-US" altLang="ja-JP" sz="1000" b="1">
                <a:solidFill>
                  <a:srgbClr val="FFFFFF"/>
                </a:solidFill>
                <a:latin typeface="Calibri" pitchFamily="34" charset="0"/>
              </a:endParaRPr>
            </a:p>
          </p:txBody>
        </p:sp>
        <p:sp>
          <p:nvSpPr>
            <p:cNvPr id="199723" name="Rectangle 24"/>
            <p:cNvSpPr>
              <a:spLocks noChangeArrowheads="1"/>
            </p:cNvSpPr>
            <p:nvPr/>
          </p:nvSpPr>
          <p:spPr bwMode="auto">
            <a:xfrm>
              <a:off x="6738493" y="5566693"/>
              <a:ext cx="2074850" cy="274589"/>
            </a:xfrm>
            <a:prstGeom prst="rect">
              <a:avLst/>
            </a:prstGeom>
            <a:noFill/>
            <a:ln w="9525">
              <a:noFill/>
              <a:miter lim="800000"/>
              <a:headEnd/>
              <a:tailEnd/>
            </a:ln>
          </p:spPr>
          <p:txBody>
            <a:bodyPr lIns="36000" rIns="36000" anchor="ctr"/>
            <a:lstStyle/>
            <a:p>
              <a:pPr algn="ctr"/>
              <a:r>
                <a:rPr lang="en-US" altLang="ja-JP" sz="1100">
                  <a:solidFill>
                    <a:srgbClr val="FFFFFF"/>
                  </a:solidFill>
                  <a:latin typeface="Calibri" pitchFamily="34" charset="0"/>
                </a:rPr>
                <a:t>Virtualization and high speed</a:t>
              </a:r>
            </a:p>
            <a:p>
              <a:pPr algn="ctr"/>
              <a:r>
                <a:rPr lang="en-US" altLang="ja-JP" sz="1100">
                  <a:solidFill>
                    <a:srgbClr val="FFFFFF"/>
                  </a:solidFill>
                  <a:latin typeface="Calibri" pitchFamily="34" charset="0"/>
                </a:rPr>
                <a:t> I/O drivers</a:t>
              </a:r>
            </a:p>
          </p:txBody>
        </p:sp>
        <p:sp>
          <p:nvSpPr>
            <p:cNvPr id="199724" name="Rectangle 14"/>
            <p:cNvSpPr>
              <a:spLocks noChangeArrowheads="1"/>
            </p:cNvSpPr>
            <p:nvPr/>
          </p:nvSpPr>
          <p:spPr bwMode="auto">
            <a:xfrm>
              <a:off x="7617306" y="6218957"/>
              <a:ext cx="366369" cy="290971"/>
            </a:xfrm>
            <a:prstGeom prst="rect">
              <a:avLst/>
            </a:prstGeom>
            <a:solidFill>
              <a:srgbClr val="003300"/>
            </a:solidFill>
            <a:ln w="9525">
              <a:noFill/>
              <a:miter lim="800000"/>
              <a:headEnd/>
              <a:tailEnd/>
            </a:ln>
          </p:spPr>
          <p:txBody>
            <a:bodyPr wrap="none" anchor="ctr"/>
            <a:lstStyle/>
            <a:p>
              <a:pPr algn="ctr"/>
              <a:r>
                <a:rPr lang="en-US" altLang="ja-JP" sz="1200">
                  <a:solidFill>
                    <a:srgbClr val="FFFFFF"/>
                  </a:solidFill>
                  <a:latin typeface="Calibri" pitchFamily="34" charset="0"/>
                </a:rPr>
                <a:t>Tile</a:t>
              </a:r>
            </a:p>
          </p:txBody>
        </p:sp>
        <p:sp>
          <p:nvSpPr>
            <p:cNvPr id="199725" name="Rectangle 15"/>
            <p:cNvSpPr>
              <a:spLocks noChangeArrowheads="1"/>
            </p:cNvSpPr>
            <p:nvPr/>
          </p:nvSpPr>
          <p:spPr bwMode="auto">
            <a:xfrm>
              <a:off x="8008450" y="6218957"/>
              <a:ext cx="362649" cy="290971"/>
            </a:xfrm>
            <a:prstGeom prst="rect">
              <a:avLst/>
            </a:prstGeom>
            <a:solidFill>
              <a:srgbClr val="003300"/>
            </a:solidFill>
            <a:ln w="9525">
              <a:noFill/>
              <a:miter lim="800000"/>
              <a:headEnd/>
              <a:tailEnd/>
            </a:ln>
          </p:spPr>
          <p:txBody>
            <a:bodyPr wrap="none" anchor="ctr"/>
            <a:lstStyle/>
            <a:p>
              <a:pPr algn="ctr"/>
              <a:r>
                <a:rPr lang="en-US" altLang="ja-JP" sz="1200">
                  <a:solidFill>
                    <a:srgbClr val="FFFFFF"/>
                  </a:solidFill>
                  <a:latin typeface="Calibri" pitchFamily="34" charset="0"/>
                </a:rPr>
                <a:t>Tile</a:t>
              </a:r>
            </a:p>
          </p:txBody>
        </p:sp>
        <p:sp>
          <p:nvSpPr>
            <p:cNvPr id="199726" name="Rectangle 15"/>
            <p:cNvSpPr>
              <a:spLocks noChangeArrowheads="1"/>
            </p:cNvSpPr>
            <p:nvPr/>
          </p:nvSpPr>
          <p:spPr bwMode="auto">
            <a:xfrm>
              <a:off x="8385717" y="6218957"/>
              <a:ext cx="362649" cy="293353"/>
            </a:xfrm>
            <a:prstGeom prst="rect">
              <a:avLst/>
            </a:prstGeom>
            <a:solidFill>
              <a:srgbClr val="003300"/>
            </a:solidFill>
            <a:ln w="9525">
              <a:noFill/>
              <a:miter lim="800000"/>
              <a:headEnd/>
              <a:tailEnd/>
            </a:ln>
          </p:spPr>
          <p:txBody>
            <a:bodyPr wrap="none" anchor="ctr"/>
            <a:lstStyle/>
            <a:p>
              <a:pPr algn="ctr"/>
              <a:r>
                <a:rPr lang="en-US" altLang="ja-JP" sz="1200">
                  <a:solidFill>
                    <a:srgbClr val="FFFFFF"/>
                  </a:solidFill>
                  <a:latin typeface="Calibri" pitchFamily="34" charset="0"/>
                </a:rPr>
                <a:t>….</a:t>
              </a:r>
            </a:p>
          </p:txBody>
        </p:sp>
        <p:cxnSp>
          <p:nvCxnSpPr>
            <p:cNvPr id="50" name="直線コネクタ 49"/>
            <p:cNvCxnSpPr/>
            <p:nvPr/>
          </p:nvCxnSpPr>
          <p:spPr>
            <a:xfrm>
              <a:off x="1403350" y="419511"/>
              <a:ext cx="7558088" cy="0"/>
            </a:xfrm>
            <a:prstGeom prst="line">
              <a:avLst/>
            </a:prstGeom>
            <a:ln w="63500">
              <a:solidFill>
                <a:srgbClr val="006600"/>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p:nvSpPr>
          <p:spPr bwMode="auto">
            <a:xfrm>
              <a:off x="179388" y="122660"/>
              <a:ext cx="3168650" cy="322250"/>
            </a:xfrm>
            <a:prstGeom prst="roundRect">
              <a:avLst>
                <a:gd name="adj" fmla="val 9093"/>
              </a:avLst>
            </a:prstGeom>
            <a:solidFill>
              <a:srgbClr val="006600"/>
            </a:solidFill>
            <a:ln w="9525">
              <a:solidFill>
                <a:srgbClr val="006600"/>
              </a:solidFill>
              <a:round/>
              <a:headEnd/>
              <a:tailEnd/>
            </a:ln>
          </p:spPr>
          <p:txBody>
            <a:bodyPr lIns="72000" tIns="0" rIns="0" bIns="0" anchor="ctr">
              <a:spAutoFit/>
            </a:bodyPr>
            <a:lstStyle/>
            <a:p>
              <a:pPr fontAlgn="auto">
                <a:spcBef>
                  <a:spcPts val="0"/>
                </a:spcBef>
                <a:spcAft>
                  <a:spcPts val="0"/>
                </a:spcAft>
                <a:defRPr/>
              </a:pPr>
              <a:r>
                <a:rPr kumimoji="0" lang="ja-JP" altLang="en-US" sz="2000" b="1" kern="0" dirty="0">
                  <a:solidFill>
                    <a:srgbClr val="FFFFFF"/>
                  </a:solidFill>
                  <a:latin typeface="Trebuchet MS" pitchFamily="34" charset="0"/>
                  <a:ea typeface="+mn-ea"/>
                </a:rPr>
                <a:t>米国 </a:t>
              </a:r>
              <a:r>
                <a:rPr kumimoji="0" lang="en-US" altLang="ja-JP" sz="2000" b="1" kern="0" dirty="0">
                  <a:solidFill>
                    <a:srgbClr val="FFFFFF"/>
                  </a:solidFill>
                  <a:latin typeface="Trebuchet MS" pitchFamily="34" charset="0"/>
                  <a:ea typeface="+mn-ea"/>
                </a:rPr>
                <a:t>TILERA (</a:t>
              </a:r>
              <a:r>
                <a:rPr kumimoji="0" lang="ja-JP" altLang="en-US" sz="2000" b="1" kern="0" dirty="0">
                  <a:solidFill>
                    <a:srgbClr val="FFFFFF"/>
                  </a:solidFill>
                  <a:latin typeface="Trebuchet MS" pitchFamily="34" charset="0"/>
                  <a:ea typeface="+mn-ea"/>
                </a:rPr>
                <a:t>タイレラ</a:t>
              </a:r>
              <a:r>
                <a:rPr kumimoji="0" lang="en-US" altLang="ja-JP" sz="2000" b="1" kern="0" dirty="0">
                  <a:solidFill>
                    <a:srgbClr val="FFFFFF"/>
                  </a:solidFill>
                  <a:latin typeface="Trebuchet MS" pitchFamily="34" charset="0"/>
                  <a:ea typeface="+mn-ea"/>
                </a:rPr>
                <a:t>)</a:t>
              </a:r>
              <a:r>
                <a:rPr kumimoji="0" lang="ja-JP" altLang="en-US" sz="2000" b="1" kern="0" dirty="0">
                  <a:solidFill>
                    <a:srgbClr val="FFFFFF"/>
                  </a:solidFill>
                  <a:latin typeface="Trebuchet MS" pitchFamily="34" charset="0"/>
                  <a:ea typeface="+mn-ea"/>
                </a:rPr>
                <a:t>社</a:t>
              </a:r>
            </a:p>
          </p:txBody>
        </p:sp>
        <p:cxnSp>
          <p:nvCxnSpPr>
            <p:cNvPr id="52" name="直線コネクタ 51"/>
            <p:cNvCxnSpPr/>
            <p:nvPr/>
          </p:nvCxnSpPr>
          <p:spPr>
            <a:xfrm>
              <a:off x="1403350" y="3188011"/>
              <a:ext cx="7558088" cy="0"/>
            </a:xfrm>
            <a:prstGeom prst="line">
              <a:avLst/>
            </a:prstGeom>
            <a:ln w="63500">
              <a:solidFill>
                <a:srgbClr val="006600"/>
              </a:solidFill>
            </a:ln>
          </p:spPr>
          <p:style>
            <a:lnRef idx="1">
              <a:schemeClr val="accent1"/>
            </a:lnRef>
            <a:fillRef idx="0">
              <a:schemeClr val="accent1"/>
            </a:fillRef>
            <a:effectRef idx="0">
              <a:schemeClr val="accent1"/>
            </a:effectRef>
            <a:fontRef idx="minor">
              <a:schemeClr val="tx1"/>
            </a:fontRef>
          </p:style>
        </p:cxnSp>
        <p:sp>
          <p:nvSpPr>
            <p:cNvPr id="53" name="Rectangle 5"/>
            <p:cNvSpPr>
              <a:spLocks noChangeArrowheads="1"/>
            </p:cNvSpPr>
            <p:nvPr/>
          </p:nvSpPr>
          <p:spPr bwMode="auto">
            <a:xfrm>
              <a:off x="179388" y="2889572"/>
              <a:ext cx="3168650" cy="323838"/>
            </a:xfrm>
            <a:prstGeom prst="roundRect">
              <a:avLst>
                <a:gd name="adj" fmla="val 9093"/>
              </a:avLst>
            </a:prstGeom>
            <a:solidFill>
              <a:srgbClr val="006600"/>
            </a:solidFill>
            <a:ln w="9525">
              <a:solidFill>
                <a:srgbClr val="006600"/>
              </a:solidFill>
              <a:round/>
              <a:headEnd/>
              <a:tailEnd/>
            </a:ln>
          </p:spPr>
          <p:txBody>
            <a:bodyPr lIns="72000" tIns="0" rIns="0" bIns="0" anchor="ctr">
              <a:spAutoFit/>
            </a:bodyPr>
            <a:lstStyle/>
            <a:p>
              <a:pPr fontAlgn="auto">
                <a:spcBef>
                  <a:spcPts val="0"/>
                </a:spcBef>
                <a:spcAft>
                  <a:spcPts val="0"/>
                </a:spcAft>
                <a:defRPr/>
              </a:pPr>
              <a:r>
                <a:rPr kumimoji="0" lang="ja-JP" altLang="en-US" sz="2000" b="1" kern="0" dirty="0">
                  <a:solidFill>
                    <a:srgbClr val="FFFFFF"/>
                  </a:solidFill>
                  <a:latin typeface="Trebuchet MS" pitchFamily="34" charset="0"/>
                  <a:ea typeface="+mn-ea"/>
                </a:rPr>
                <a:t>マルチコア開発環境</a:t>
              </a:r>
            </a:p>
          </p:txBody>
        </p:sp>
        <p:sp>
          <p:nvSpPr>
            <p:cNvPr id="54" name="二等辺三角形 53"/>
            <p:cNvSpPr/>
            <p:nvPr/>
          </p:nvSpPr>
          <p:spPr bwMode="auto">
            <a:xfrm rot="5400000">
              <a:off x="3404400" y="2830034"/>
              <a:ext cx="323838" cy="458788"/>
            </a:xfrm>
            <a:prstGeom prst="triangle">
              <a:avLst>
                <a:gd name="adj" fmla="val 100000"/>
              </a:avLst>
            </a:prstGeom>
            <a:solidFill>
              <a:srgbClr val="006600"/>
            </a:solidFill>
            <a:ln>
              <a:noFill/>
            </a:ln>
            <a:extLst/>
          </p:spPr>
          <p:txBody>
            <a:bodyPr lIns="36000" rIns="36000" anchor="ctr"/>
            <a:lstStyle/>
            <a:p>
              <a:endParaRPr kumimoji="0" lang="ja-JP" altLang="en-US" sz="900">
                <a:solidFill>
                  <a:srgbClr val="000000"/>
                </a:solidFill>
                <a:latin typeface="Calibri" pitchFamily="34" charset="0"/>
                <a:ea typeface="Myriad Pro"/>
                <a:cs typeface="Myriad Pro"/>
              </a:endParaRPr>
            </a:p>
          </p:txBody>
        </p:sp>
        <p:sp>
          <p:nvSpPr>
            <p:cNvPr id="55" name="二等辺三角形 54"/>
            <p:cNvSpPr/>
            <p:nvPr/>
          </p:nvSpPr>
          <p:spPr bwMode="auto">
            <a:xfrm rot="5400000">
              <a:off x="3405194" y="54391"/>
              <a:ext cx="322250" cy="458788"/>
            </a:xfrm>
            <a:prstGeom prst="triangle">
              <a:avLst>
                <a:gd name="adj" fmla="val 100000"/>
              </a:avLst>
            </a:prstGeom>
            <a:solidFill>
              <a:srgbClr val="006600"/>
            </a:solidFill>
            <a:ln>
              <a:noFill/>
            </a:ln>
            <a:extLst/>
          </p:spPr>
          <p:txBody>
            <a:bodyPr lIns="36000" rIns="36000" anchor="ctr"/>
            <a:lstStyle/>
            <a:p>
              <a:endParaRPr kumimoji="0" lang="ja-JP" altLang="en-US" sz="900">
                <a:solidFill>
                  <a:srgbClr val="000000"/>
                </a:solidFill>
                <a:latin typeface="Calibri" pitchFamily="34" charset="0"/>
                <a:ea typeface="Myriad Pro"/>
                <a:cs typeface="Myriad Pro"/>
              </a:endParaRPr>
            </a:p>
          </p:txBody>
        </p:sp>
      </p:grpSp>
      <p:sp>
        <p:nvSpPr>
          <p:cNvPr id="58" name="AutoShape 5"/>
          <p:cNvSpPr>
            <a:spLocks noChangeArrowheads="1"/>
          </p:cNvSpPr>
          <p:nvPr/>
        </p:nvSpPr>
        <p:spPr bwMode="auto">
          <a:xfrm>
            <a:off x="4572000" y="2673350"/>
            <a:ext cx="4319588" cy="395288"/>
          </a:xfrm>
          <a:prstGeom prst="roundRect">
            <a:avLst>
              <a:gd name="adj" fmla="val 0"/>
            </a:avLst>
          </a:prstGeom>
          <a:solidFill>
            <a:schemeClr val="bg1"/>
          </a:solidFill>
          <a:ln w="9525">
            <a:noFill/>
            <a:round/>
            <a:headEnd/>
            <a:tailEnd/>
          </a:ln>
        </p:spPr>
        <p:txBody>
          <a:bodyPr wrap="none" anchor="b"/>
          <a:lstStyle/>
          <a:p>
            <a:pPr algn="ctr"/>
            <a:r>
              <a:rPr lang="en-US" altLang="ja-JP" sz="1400" b="1" i="1" u="sng">
                <a:solidFill>
                  <a:srgbClr val="000000"/>
                </a:solidFill>
                <a:latin typeface="Calibri" pitchFamily="34" charset="0"/>
                <a:ea typeface="HGP創英角ｺﾞｼｯｸUB" pitchFamily="50" charset="-128"/>
              </a:rPr>
              <a:t>ACE Awards 2012  </a:t>
            </a:r>
            <a:r>
              <a:rPr lang="ja-JP" altLang="en-US" sz="1400" b="1" i="1" u="sng">
                <a:solidFill>
                  <a:srgbClr val="000000"/>
                </a:solidFill>
                <a:latin typeface="Calibri" pitchFamily="34" charset="0"/>
                <a:ea typeface="HGP創英角ｺﾞｼｯｸUB" pitchFamily="50" charset="-128"/>
              </a:rPr>
              <a:t>「</a:t>
            </a:r>
            <a:r>
              <a:rPr lang="en-US" altLang="ja-JP" sz="1400" b="1" i="1" u="sng">
                <a:solidFill>
                  <a:srgbClr val="000000"/>
                </a:solidFill>
                <a:latin typeface="Calibri" pitchFamily="34" charset="0"/>
                <a:ea typeface="HGP創英角ｺﾞｼｯｸUB" pitchFamily="50" charset="-128"/>
              </a:rPr>
              <a:t>Design Team of the year</a:t>
            </a:r>
            <a:r>
              <a:rPr lang="ja-JP" altLang="en-US" sz="1400" b="1" i="1" u="sng">
                <a:solidFill>
                  <a:srgbClr val="000000"/>
                </a:solidFill>
                <a:latin typeface="Calibri" pitchFamily="34" charset="0"/>
                <a:ea typeface="HGP創英角ｺﾞｼｯｸUB" pitchFamily="50" charset="-128"/>
              </a:rPr>
              <a:t>」 受賞</a:t>
            </a:r>
            <a:r>
              <a:rPr lang="en-US" altLang="ja-JP" sz="1400" b="1" i="1" u="sng">
                <a:solidFill>
                  <a:srgbClr val="000000"/>
                </a:solidFill>
                <a:latin typeface="Calibri" pitchFamily="34" charset="0"/>
                <a:ea typeface="HGP創英角ｺﾞｼｯｸUB" pitchFamily="50" charset="-128"/>
              </a:rPr>
              <a:t>!!</a:t>
            </a:r>
          </a:p>
        </p:txBody>
      </p:sp>
      <p:sp>
        <p:nvSpPr>
          <p:cNvPr id="60" name="AutoShape 5"/>
          <p:cNvSpPr>
            <a:spLocks noChangeArrowheads="1"/>
          </p:cNvSpPr>
          <p:nvPr/>
        </p:nvSpPr>
        <p:spPr bwMode="auto">
          <a:xfrm>
            <a:off x="9002713" y="6283325"/>
            <a:ext cx="106362" cy="168275"/>
          </a:xfrm>
          <a:prstGeom prst="roundRect">
            <a:avLst>
              <a:gd name="adj" fmla="val 0"/>
            </a:avLst>
          </a:prstGeom>
          <a:solidFill>
            <a:schemeClr val="bg1"/>
          </a:solidFill>
          <a:ln w="9525">
            <a:noFill/>
            <a:round/>
            <a:headEnd/>
            <a:tailEnd/>
          </a:ln>
        </p:spPr>
        <p:txBody>
          <a:bodyPr wrap="none" anchor="b"/>
          <a:lstStyle/>
          <a:p>
            <a:pPr algn="ctr"/>
            <a:endParaRPr lang="en-US" altLang="ja-JP" sz="2800" b="1">
              <a:solidFill>
                <a:srgbClr val="000000"/>
              </a:solidFill>
              <a:latin typeface="Calibri" pitchFamily="34" charset="0"/>
              <a:ea typeface="HGP創英角ｺﾞｼｯｸUB" pitchFamily="50" charset="-128"/>
            </a:endParaRPr>
          </a:p>
        </p:txBody>
      </p:sp>
    </p:spTree>
  </p:cSld>
  <p:clrMapOvr>
    <a:masterClrMapping/>
  </p:clrMapOvr>
  <p:transition spd="slow" advClick="0" advTm="3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nodeType="afterEffect">
                                  <p:stCondLst>
                                    <p:cond delay="125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350"/>
                                        <p:tgtEl>
                                          <p:spTgt spid="3"/>
                                        </p:tgtEl>
                                      </p:cBhvr>
                                    </p:animEffect>
                                  </p:childTnLst>
                                </p:cTn>
                              </p:par>
                            </p:childTnLst>
                          </p:cTn>
                        </p:par>
                        <p:par>
                          <p:cTn id="14" fill="hold">
                            <p:stCondLst>
                              <p:cond delay="2100"/>
                            </p:stCondLst>
                            <p:childTnLst>
                              <p:par>
                                <p:cTn id="15" presetID="16" presetClass="entr" presetSubtype="21" fill="hold" nodeType="after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700"/>
                                        <p:tgtEl>
                                          <p:spTgt spid="10"/>
                                        </p:tgtEl>
                                      </p:cBhvr>
                                    </p:animEffect>
                                  </p:childTnLst>
                                </p:cTn>
                              </p:par>
                            </p:childTnLst>
                          </p:cTn>
                        </p:par>
                        <p:par>
                          <p:cTn id="18" fill="hold">
                            <p:stCondLst>
                              <p:cond delay="3100"/>
                            </p:stCondLst>
                            <p:childTnLst>
                              <p:par>
                                <p:cTn id="19" presetID="6" presetClass="entr" presetSubtype="32" fill="hold" nodeType="afterEffect">
                                  <p:stCondLst>
                                    <p:cond delay="350"/>
                                  </p:stCondLst>
                                  <p:childTnLst>
                                    <p:set>
                                      <p:cBhvr>
                                        <p:cTn id="20" dur="1" fill="hold">
                                          <p:stCondLst>
                                            <p:cond delay="0"/>
                                          </p:stCondLst>
                                        </p:cTn>
                                        <p:tgtEl>
                                          <p:spTgt spid="4"/>
                                        </p:tgtEl>
                                        <p:attrNameLst>
                                          <p:attrName>style.visibility</p:attrName>
                                        </p:attrNameLst>
                                      </p:cBhvr>
                                      <p:to>
                                        <p:strVal val="visible"/>
                                      </p:to>
                                    </p:set>
                                    <p:animEffect transition="in" filter="circle(out)">
                                      <p:cBhvr>
                                        <p:cTn id="21" dur="1000"/>
                                        <p:tgtEl>
                                          <p:spTgt spid="4"/>
                                        </p:tgtEl>
                                      </p:cBhvr>
                                    </p:animEffect>
                                  </p:childTnLst>
                                </p:cTn>
                              </p:par>
                            </p:childTnLst>
                          </p:cTn>
                        </p:par>
                        <p:par>
                          <p:cTn id="22" fill="hold">
                            <p:stCondLst>
                              <p:cond delay="4450"/>
                            </p:stCondLst>
                            <p:childTnLst>
                              <p:par>
                                <p:cTn id="23" presetID="14" presetClass="entr" presetSubtype="1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randombar(horizontal)">
                                      <p:cBhvr>
                                        <p:cTn id="25" dur="500"/>
                                        <p:tgtEl>
                                          <p:spTgt spid="58"/>
                                        </p:tgtEl>
                                      </p:cBhvr>
                                    </p:animEffect>
                                  </p:childTnLst>
                                </p:cTn>
                              </p:par>
                              <p:par>
                                <p:cTn id="26" presetID="3" presetClass="emph" presetSubtype="2" fill="hold" grpId="1" nodeType="withEffect">
                                  <p:stCondLst>
                                    <p:cond delay="0"/>
                                  </p:stCondLst>
                                  <p:childTnLst>
                                    <p:animClr clrSpc="rgb" dir="cw">
                                      <p:cBhvr override="childStyle">
                                        <p:cTn id="27" dur="1000" fill="hold"/>
                                        <p:tgtEl>
                                          <p:spTgt spid="58"/>
                                        </p:tgtEl>
                                        <p:attrNameLst>
                                          <p:attrName>style.color</p:attrName>
                                        </p:attrNameLst>
                                      </p:cBhvr>
                                      <p:to>
                                        <a:srgbClr val="FF0000"/>
                                      </p:to>
                                    </p:animClr>
                                  </p:childTnLst>
                                </p:cTn>
                              </p:par>
                            </p:childTnLst>
                          </p:cTn>
                        </p:par>
                        <p:par>
                          <p:cTn id="28" fill="hold">
                            <p:stCondLst>
                              <p:cond delay="5450"/>
                            </p:stCondLst>
                            <p:childTnLst>
                              <p:par>
                                <p:cTn id="29" presetID="10" presetClass="entr" presetSubtype="0" fill="hold" grpId="0" nodeType="afterEffect">
                                  <p:stCondLst>
                                    <p:cond delay="35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
                                        <p:tgtEl>
                                          <p:spTgt spid="60"/>
                                        </p:tgtEl>
                                      </p:cBhvr>
                                    </p:animEffect>
                                  </p:childTnLst>
                                </p:cTn>
                              </p:par>
                            </p:childTnLst>
                          </p:cTn>
                        </p:par>
                        <p:par>
                          <p:cTn id="32" fill="hold">
                            <p:stCondLst>
                              <p:cond delay="59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8" grpId="0" animBg="1"/>
      <p:bldP spid="58" grpId="1"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AutoShape 5"/>
          <p:cNvSpPr>
            <a:spLocks noChangeArrowheads="1"/>
          </p:cNvSpPr>
          <p:nvPr/>
        </p:nvSpPr>
        <p:spPr bwMode="auto">
          <a:xfrm>
            <a:off x="-17463" y="504825"/>
            <a:ext cx="9126538" cy="6157913"/>
          </a:xfrm>
          <a:prstGeom prst="roundRect">
            <a:avLst>
              <a:gd name="adj" fmla="val 0"/>
            </a:avLst>
          </a:prstGeom>
          <a:solidFill>
            <a:srgbClr val="FFFF99"/>
          </a:solidFill>
          <a:ln w="9525">
            <a:noFill/>
            <a:round/>
            <a:headEnd/>
            <a:tailEnd/>
          </a:ln>
        </p:spPr>
        <p:txBody>
          <a:bodyPr wrap="none" anchor="b"/>
          <a:lstStyle/>
          <a:p>
            <a:pPr algn="ctr"/>
            <a:endParaRPr lang="en-US" altLang="ja-JP" sz="2800" b="1">
              <a:solidFill>
                <a:srgbClr val="000000"/>
              </a:solidFill>
              <a:latin typeface="Calibri" pitchFamily="34" charset="0"/>
              <a:ea typeface="HGP創英角ｺﾞｼｯｸUB" pitchFamily="50" charset="-128"/>
            </a:endParaRPr>
          </a:p>
        </p:txBody>
      </p:sp>
      <p:grpSp>
        <p:nvGrpSpPr>
          <p:cNvPr id="201730" name="グループ化 421"/>
          <p:cNvGrpSpPr>
            <a:grpSpLocks noChangeAspect="1"/>
          </p:cNvGrpSpPr>
          <p:nvPr/>
        </p:nvGrpSpPr>
        <p:grpSpPr bwMode="auto">
          <a:xfrm>
            <a:off x="192088" y="2301875"/>
            <a:ext cx="5002212" cy="4051300"/>
            <a:chOff x="152401" y="2266972"/>
            <a:chExt cx="5276847" cy="4272821"/>
          </a:xfrm>
        </p:grpSpPr>
        <p:sp>
          <p:nvSpPr>
            <p:cNvPr id="423" name="Rectangle 3"/>
            <p:cNvSpPr>
              <a:spLocks noChangeArrowheads="1"/>
            </p:cNvSpPr>
            <p:nvPr/>
          </p:nvSpPr>
          <p:spPr bwMode="auto">
            <a:xfrm>
              <a:off x="336613" y="2379151"/>
              <a:ext cx="4935217" cy="4080276"/>
            </a:xfrm>
            <a:prstGeom prst="rect">
              <a:avLst/>
            </a:prstGeom>
            <a:gradFill rotWithShape="1">
              <a:gsLst>
                <a:gs pos="0">
                  <a:srgbClr val="C0C0C0"/>
                </a:gs>
                <a:gs pos="50000">
                  <a:srgbClr val="EAEAEA"/>
                </a:gs>
                <a:gs pos="100000">
                  <a:srgbClr val="C0C0C0"/>
                </a:gs>
              </a:gsLst>
              <a:lin ang="0" scaled="1"/>
            </a:gra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24" name="Rectangle 157"/>
            <p:cNvSpPr>
              <a:spLocks noChangeArrowheads="1"/>
            </p:cNvSpPr>
            <p:nvPr/>
          </p:nvSpPr>
          <p:spPr bwMode="auto">
            <a:xfrm>
              <a:off x="1060066" y="6042526"/>
              <a:ext cx="1605997" cy="279608"/>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425" name="Rectangle 157"/>
            <p:cNvSpPr>
              <a:spLocks noChangeArrowheads="1"/>
            </p:cNvSpPr>
            <p:nvPr/>
          </p:nvSpPr>
          <p:spPr bwMode="auto">
            <a:xfrm>
              <a:off x="2719651" y="6042526"/>
              <a:ext cx="1605998" cy="276259"/>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426" name="Rectangle 157"/>
            <p:cNvSpPr>
              <a:spLocks noChangeArrowheads="1"/>
            </p:cNvSpPr>
            <p:nvPr/>
          </p:nvSpPr>
          <p:spPr bwMode="auto">
            <a:xfrm>
              <a:off x="1060066" y="2482958"/>
              <a:ext cx="1605997" cy="277934"/>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427" name="Rectangle 157"/>
            <p:cNvSpPr>
              <a:spLocks noChangeArrowheads="1"/>
            </p:cNvSpPr>
            <p:nvPr/>
          </p:nvSpPr>
          <p:spPr bwMode="auto">
            <a:xfrm>
              <a:off x="2719651" y="2481283"/>
              <a:ext cx="1605998" cy="279609"/>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428" name="Rectangle 163"/>
            <p:cNvSpPr>
              <a:spLocks noChangeArrowheads="1"/>
            </p:cNvSpPr>
            <p:nvPr/>
          </p:nvSpPr>
          <p:spPr bwMode="auto">
            <a:xfrm rot="16200000">
              <a:off x="2775245" y="4294529"/>
              <a:ext cx="3102483" cy="229428"/>
            </a:xfrm>
            <a:prstGeom prst="rect">
              <a:avLst/>
            </a:prstGeom>
            <a:solidFill>
              <a:srgbClr val="3399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a:solidFill>
                    <a:prstClr val="black"/>
                  </a:solidFill>
                  <a:latin typeface="+mn-lt"/>
                  <a:ea typeface="+mn-ea"/>
                </a:rPr>
                <a:t>mPIPE</a:t>
              </a:r>
            </a:p>
          </p:txBody>
        </p:sp>
        <p:grpSp>
          <p:nvGrpSpPr>
            <p:cNvPr id="321774" name="Group 12"/>
            <p:cNvGrpSpPr>
              <a:grpSpLocks/>
            </p:cNvGrpSpPr>
            <p:nvPr/>
          </p:nvGrpSpPr>
          <p:grpSpPr bwMode="auto">
            <a:xfrm>
              <a:off x="1102540" y="2773347"/>
              <a:ext cx="3126498" cy="3268944"/>
              <a:chOff x="1673" y="1286"/>
              <a:chExt cx="2129" cy="2226"/>
            </a:xfrm>
          </p:grpSpPr>
          <p:grpSp>
            <p:nvGrpSpPr>
              <p:cNvPr id="321885" name="Group 13"/>
              <p:cNvGrpSpPr>
                <a:grpSpLocks/>
              </p:cNvGrpSpPr>
              <p:nvPr/>
            </p:nvGrpSpPr>
            <p:grpSpPr bwMode="auto">
              <a:xfrm>
                <a:off x="1673" y="1443"/>
                <a:ext cx="2129" cy="58"/>
                <a:chOff x="541" y="1137"/>
                <a:chExt cx="1681" cy="61"/>
              </a:xfrm>
            </p:grpSpPr>
            <p:sp>
              <p:nvSpPr>
                <p:cNvPr id="759" name="Line 46"/>
                <p:cNvSpPr>
                  <a:spLocks noChangeShapeType="1"/>
                </p:cNvSpPr>
                <p:nvPr/>
              </p:nvSpPr>
              <p:spPr bwMode="auto">
                <a:xfrm rot="10800000" flipH="1" flipV="1">
                  <a:off x="541" y="1137"/>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60" name="Line 50"/>
                <p:cNvSpPr>
                  <a:spLocks noChangeShapeType="1"/>
                </p:cNvSpPr>
                <p:nvPr/>
              </p:nvSpPr>
              <p:spPr bwMode="auto">
                <a:xfrm rot="10800000" flipH="1" flipV="1">
                  <a:off x="541" y="1152"/>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61" name="Line 51"/>
                <p:cNvSpPr>
                  <a:spLocks noChangeShapeType="1"/>
                </p:cNvSpPr>
                <p:nvPr/>
              </p:nvSpPr>
              <p:spPr bwMode="auto">
                <a:xfrm rot="10800000" flipH="1" flipV="1">
                  <a:off x="541" y="1169"/>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62" name="Line 52"/>
                <p:cNvSpPr>
                  <a:spLocks noChangeShapeType="1"/>
                </p:cNvSpPr>
                <p:nvPr/>
              </p:nvSpPr>
              <p:spPr bwMode="auto">
                <a:xfrm rot="10800000" flipH="1" flipV="1">
                  <a:off x="541" y="1184"/>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63" name="Line 56"/>
                <p:cNvSpPr>
                  <a:spLocks noChangeShapeType="1"/>
                </p:cNvSpPr>
                <p:nvPr/>
              </p:nvSpPr>
              <p:spPr bwMode="auto">
                <a:xfrm rot="10800000" flipH="1" flipV="1">
                  <a:off x="541" y="1198"/>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886" name="Group 19"/>
              <p:cNvGrpSpPr>
                <a:grpSpLocks/>
              </p:cNvGrpSpPr>
              <p:nvPr/>
            </p:nvGrpSpPr>
            <p:grpSpPr bwMode="auto">
              <a:xfrm>
                <a:off x="1673" y="1853"/>
                <a:ext cx="2129" cy="60"/>
                <a:chOff x="541" y="1565"/>
                <a:chExt cx="1681" cy="62"/>
              </a:xfrm>
            </p:grpSpPr>
            <p:sp>
              <p:nvSpPr>
                <p:cNvPr id="754" name="Line 47"/>
                <p:cNvSpPr>
                  <a:spLocks noChangeShapeType="1"/>
                </p:cNvSpPr>
                <p:nvPr/>
              </p:nvSpPr>
              <p:spPr bwMode="auto">
                <a:xfrm rot="10800000" flipH="1" flipV="1">
                  <a:off x="541" y="1564"/>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55" name="Line 53"/>
                <p:cNvSpPr>
                  <a:spLocks noChangeShapeType="1"/>
                </p:cNvSpPr>
                <p:nvPr/>
              </p:nvSpPr>
              <p:spPr bwMode="auto">
                <a:xfrm rot="10800000" flipH="1" flipV="1">
                  <a:off x="541" y="1611"/>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56" name="Line 57"/>
                <p:cNvSpPr>
                  <a:spLocks noChangeShapeType="1"/>
                </p:cNvSpPr>
                <p:nvPr/>
              </p:nvSpPr>
              <p:spPr bwMode="auto">
                <a:xfrm rot="10800000" flipH="1" flipV="1">
                  <a:off x="541" y="1627"/>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57" name="Line 66"/>
                <p:cNvSpPr>
                  <a:spLocks noChangeShapeType="1"/>
                </p:cNvSpPr>
                <p:nvPr/>
              </p:nvSpPr>
              <p:spPr bwMode="auto">
                <a:xfrm rot="10800000" flipH="1" flipV="1">
                  <a:off x="541" y="1582"/>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58" name="Line 68"/>
                <p:cNvSpPr>
                  <a:spLocks noChangeShapeType="1"/>
                </p:cNvSpPr>
                <p:nvPr/>
              </p:nvSpPr>
              <p:spPr bwMode="auto">
                <a:xfrm rot="10800000" flipH="1" flipV="1">
                  <a:off x="541" y="1597"/>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887" name="Group 25"/>
              <p:cNvGrpSpPr>
                <a:grpSpLocks/>
              </p:cNvGrpSpPr>
              <p:nvPr/>
            </p:nvGrpSpPr>
            <p:grpSpPr bwMode="auto">
              <a:xfrm>
                <a:off x="1673" y="2677"/>
                <a:ext cx="2129" cy="60"/>
                <a:chOff x="541" y="2386"/>
                <a:chExt cx="1681" cy="62"/>
              </a:xfrm>
            </p:grpSpPr>
            <p:sp>
              <p:nvSpPr>
                <p:cNvPr id="749" name="Line 49"/>
                <p:cNvSpPr>
                  <a:spLocks noChangeShapeType="1"/>
                </p:cNvSpPr>
                <p:nvPr/>
              </p:nvSpPr>
              <p:spPr bwMode="auto">
                <a:xfrm rot="10800000" flipH="1" flipV="1">
                  <a:off x="541" y="2385"/>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50" name="Line 55"/>
                <p:cNvSpPr>
                  <a:spLocks noChangeShapeType="1"/>
                </p:cNvSpPr>
                <p:nvPr/>
              </p:nvSpPr>
              <p:spPr bwMode="auto">
                <a:xfrm rot="10800000" flipH="1" flipV="1">
                  <a:off x="541" y="2431"/>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51" name="Line 59"/>
                <p:cNvSpPr>
                  <a:spLocks noChangeShapeType="1"/>
                </p:cNvSpPr>
                <p:nvPr/>
              </p:nvSpPr>
              <p:spPr bwMode="auto">
                <a:xfrm rot="10800000" flipH="1" flipV="1">
                  <a:off x="541" y="2448"/>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52" name="Line 67"/>
                <p:cNvSpPr>
                  <a:spLocks noChangeShapeType="1"/>
                </p:cNvSpPr>
                <p:nvPr/>
              </p:nvSpPr>
              <p:spPr bwMode="auto">
                <a:xfrm rot="10800000" flipH="1" flipV="1">
                  <a:off x="541" y="2401"/>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53" name="Line 69"/>
                <p:cNvSpPr>
                  <a:spLocks noChangeShapeType="1"/>
                </p:cNvSpPr>
                <p:nvPr/>
              </p:nvSpPr>
              <p:spPr bwMode="auto">
                <a:xfrm rot="10800000" flipH="1" flipV="1">
                  <a:off x="541" y="2417"/>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888" name="Group 31"/>
              <p:cNvGrpSpPr>
                <a:grpSpLocks/>
              </p:cNvGrpSpPr>
              <p:nvPr/>
            </p:nvGrpSpPr>
            <p:grpSpPr bwMode="auto">
              <a:xfrm>
                <a:off x="1673" y="2266"/>
                <a:ext cx="2129" cy="58"/>
                <a:chOff x="541" y="1972"/>
                <a:chExt cx="1681" cy="61"/>
              </a:xfrm>
            </p:grpSpPr>
            <p:sp>
              <p:nvSpPr>
                <p:cNvPr id="744" name="Line 48"/>
                <p:cNvSpPr>
                  <a:spLocks noChangeShapeType="1"/>
                </p:cNvSpPr>
                <p:nvPr/>
              </p:nvSpPr>
              <p:spPr bwMode="auto">
                <a:xfrm rot="10800000" flipH="1" flipV="1">
                  <a:off x="541" y="1972"/>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45" name="Line 54"/>
                <p:cNvSpPr>
                  <a:spLocks noChangeShapeType="1"/>
                </p:cNvSpPr>
                <p:nvPr/>
              </p:nvSpPr>
              <p:spPr bwMode="auto">
                <a:xfrm rot="10800000" flipH="1" flipV="1">
                  <a:off x="541" y="2018"/>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46" name="Line 58"/>
                <p:cNvSpPr>
                  <a:spLocks noChangeShapeType="1"/>
                </p:cNvSpPr>
                <p:nvPr/>
              </p:nvSpPr>
              <p:spPr bwMode="auto">
                <a:xfrm rot="10800000" flipH="1" flipV="1">
                  <a:off x="541" y="2033"/>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47" name="Line 76"/>
                <p:cNvSpPr>
                  <a:spLocks noChangeShapeType="1"/>
                </p:cNvSpPr>
                <p:nvPr/>
              </p:nvSpPr>
              <p:spPr bwMode="auto">
                <a:xfrm rot="10800000" flipH="1" flipV="1">
                  <a:off x="541" y="1985"/>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48" name="Line 77"/>
                <p:cNvSpPr>
                  <a:spLocks noChangeShapeType="1"/>
                </p:cNvSpPr>
                <p:nvPr/>
              </p:nvSpPr>
              <p:spPr bwMode="auto">
                <a:xfrm rot="10800000" flipH="1" flipV="1">
                  <a:off x="541" y="2002"/>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889" name="Group 37"/>
              <p:cNvGrpSpPr>
                <a:grpSpLocks/>
              </p:cNvGrpSpPr>
              <p:nvPr/>
            </p:nvGrpSpPr>
            <p:grpSpPr bwMode="auto">
              <a:xfrm>
                <a:off x="1673" y="1648"/>
                <a:ext cx="2129" cy="59"/>
                <a:chOff x="541" y="1340"/>
                <a:chExt cx="1681" cy="62"/>
              </a:xfrm>
            </p:grpSpPr>
            <p:sp>
              <p:nvSpPr>
                <p:cNvPr id="739" name="Line 60"/>
                <p:cNvSpPr>
                  <a:spLocks noChangeShapeType="1"/>
                </p:cNvSpPr>
                <p:nvPr/>
              </p:nvSpPr>
              <p:spPr bwMode="auto">
                <a:xfrm rot="10800000" flipH="1" flipV="1">
                  <a:off x="541" y="1340"/>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40" name="Line 70"/>
                <p:cNvSpPr>
                  <a:spLocks noChangeShapeType="1"/>
                </p:cNvSpPr>
                <p:nvPr/>
              </p:nvSpPr>
              <p:spPr bwMode="auto">
                <a:xfrm rot="10800000" flipH="1" flipV="1">
                  <a:off x="541" y="1357"/>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41" name="Line 71"/>
                <p:cNvSpPr>
                  <a:spLocks noChangeShapeType="1"/>
                </p:cNvSpPr>
                <p:nvPr/>
              </p:nvSpPr>
              <p:spPr bwMode="auto">
                <a:xfrm rot="10800000" flipH="1" flipV="1">
                  <a:off x="541" y="1372"/>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42" name="Line 81"/>
                <p:cNvSpPr>
                  <a:spLocks noChangeShapeType="1"/>
                </p:cNvSpPr>
                <p:nvPr/>
              </p:nvSpPr>
              <p:spPr bwMode="auto">
                <a:xfrm rot="10800000" flipH="1" flipV="1">
                  <a:off x="541" y="1386"/>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43" name="Line 85"/>
                <p:cNvSpPr>
                  <a:spLocks noChangeShapeType="1"/>
                </p:cNvSpPr>
                <p:nvPr/>
              </p:nvSpPr>
              <p:spPr bwMode="auto">
                <a:xfrm rot="10800000" flipH="1" flipV="1">
                  <a:off x="541" y="1401"/>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890" name="Group 43"/>
              <p:cNvGrpSpPr>
                <a:grpSpLocks/>
              </p:cNvGrpSpPr>
              <p:nvPr/>
            </p:nvGrpSpPr>
            <p:grpSpPr bwMode="auto">
              <a:xfrm>
                <a:off x="1673" y="2060"/>
                <a:ext cx="2129" cy="58"/>
                <a:chOff x="541" y="1767"/>
                <a:chExt cx="1681" cy="61"/>
              </a:xfrm>
            </p:grpSpPr>
            <p:sp>
              <p:nvSpPr>
                <p:cNvPr id="734" name="Line 61"/>
                <p:cNvSpPr>
                  <a:spLocks noChangeShapeType="1"/>
                </p:cNvSpPr>
                <p:nvPr/>
              </p:nvSpPr>
              <p:spPr bwMode="auto">
                <a:xfrm rot="10800000" flipH="1" flipV="1">
                  <a:off x="541" y="1767"/>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35" name="Line 72"/>
                <p:cNvSpPr>
                  <a:spLocks noChangeShapeType="1"/>
                </p:cNvSpPr>
                <p:nvPr/>
              </p:nvSpPr>
              <p:spPr bwMode="auto">
                <a:xfrm rot="10800000" flipH="1" flipV="1">
                  <a:off x="541" y="1780"/>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36" name="Line 74"/>
                <p:cNvSpPr>
                  <a:spLocks noChangeShapeType="1"/>
                </p:cNvSpPr>
                <p:nvPr/>
              </p:nvSpPr>
              <p:spPr bwMode="auto">
                <a:xfrm rot="10800000" flipH="1" flipV="1">
                  <a:off x="541" y="1795"/>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37" name="Line 82"/>
                <p:cNvSpPr>
                  <a:spLocks noChangeShapeType="1"/>
                </p:cNvSpPr>
                <p:nvPr/>
              </p:nvSpPr>
              <p:spPr bwMode="auto">
                <a:xfrm rot="10800000" flipH="1" flipV="1">
                  <a:off x="541" y="1813"/>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38" name="Line 86"/>
                <p:cNvSpPr>
                  <a:spLocks noChangeShapeType="1"/>
                </p:cNvSpPr>
                <p:nvPr/>
              </p:nvSpPr>
              <p:spPr bwMode="auto">
                <a:xfrm rot="10800000" flipH="1" flipV="1">
                  <a:off x="541" y="1828"/>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891" name="Group 49"/>
              <p:cNvGrpSpPr>
                <a:grpSpLocks/>
              </p:cNvGrpSpPr>
              <p:nvPr/>
            </p:nvGrpSpPr>
            <p:grpSpPr bwMode="auto">
              <a:xfrm>
                <a:off x="1673" y="2471"/>
                <a:ext cx="2129" cy="59"/>
                <a:chOff x="541" y="2173"/>
                <a:chExt cx="1681" cy="62"/>
              </a:xfrm>
            </p:grpSpPr>
            <p:sp>
              <p:nvSpPr>
                <p:cNvPr id="729" name="Line 62"/>
                <p:cNvSpPr>
                  <a:spLocks noChangeShapeType="1"/>
                </p:cNvSpPr>
                <p:nvPr/>
              </p:nvSpPr>
              <p:spPr bwMode="auto">
                <a:xfrm rot="10800000" flipH="1" flipV="1">
                  <a:off x="541" y="2173"/>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30" name="Line 64"/>
                <p:cNvSpPr>
                  <a:spLocks noChangeShapeType="1"/>
                </p:cNvSpPr>
                <p:nvPr/>
              </p:nvSpPr>
              <p:spPr bwMode="auto">
                <a:xfrm rot="10800000" flipH="1" flipV="1">
                  <a:off x="541" y="2189"/>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31" name="Line 75"/>
                <p:cNvSpPr>
                  <a:spLocks noChangeShapeType="1"/>
                </p:cNvSpPr>
                <p:nvPr/>
              </p:nvSpPr>
              <p:spPr bwMode="auto">
                <a:xfrm rot="10800000" flipH="1" flipV="1">
                  <a:off x="541" y="2204"/>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32" name="Line 83"/>
                <p:cNvSpPr>
                  <a:spLocks noChangeShapeType="1"/>
                </p:cNvSpPr>
                <p:nvPr/>
              </p:nvSpPr>
              <p:spPr bwMode="auto">
                <a:xfrm rot="10800000" flipH="1" flipV="1">
                  <a:off x="541" y="2220"/>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33" name="Line 87"/>
                <p:cNvSpPr>
                  <a:spLocks noChangeShapeType="1"/>
                </p:cNvSpPr>
                <p:nvPr/>
              </p:nvSpPr>
              <p:spPr bwMode="auto">
                <a:xfrm rot="10800000" flipH="1" flipV="1">
                  <a:off x="541" y="2234"/>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547" name="Line 63"/>
              <p:cNvSpPr>
                <a:spLocks noChangeShapeType="1"/>
              </p:cNvSpPr>
              <p:nvPr/>
            </p:nvSpPr>
            <p:spPr bwMode="auto">
              <a:xfrm rot="10800000" flipH="1" flipV="1">
                <a:off x="1673" y="2885"/>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48" name="Line 79"/>
              <p:cNvSpPr>
                <a:spLocks noChangeShapeType="1"/>
              </p:cNvSpPr>
              <p:nvPr/>
            </p:nvSpPr>
            <p:spPr bwMode="auto">
              <a:xfrm rot="10800000" flipH="1" flipV="1">
                <a:off x="1673" y="2896"/>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49" name="Line 80"/>
              <p:cNvSpPr>
                <a:spLocks noChangeShapeType="1"/>
              </p:cNvSpPr>
              <p:nvPr/>
            </p:nvSpPr>
            <p:spPr bwMode="auto">
              <a:xfrm rot="10800000" flipH="1" flipV="1">
                <a:off x="1673" y="2914"/>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0" name="Line 84"/>
              <p:cNvSpPr>
                <a:spLocks noChangeShapeType="1"/>
              </p:cNvSpPr>
              <p:nvPr/>
            </p:nvSpPr>
            <p:spPr bwMode="auto">
              <a:xfrm rot="10800000" flipH="1" flipV="1">
                <a:off x="1673" y="2927"/>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1" name="Line 88"/>
              <p:cNvSpPr>
                <a:spLocks noChangeShapeType="1"/>
              </p:cNvSpPr>
              <p:nvPr/>
            </p:nvSpPr>
            <p:spPr bwMode="auto">
              <a:xfrm rot="10800000" flipH="1" flipV="1">
                <a:off x="1673" y="2942"/>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2" name="Line 63"/>
              <p:cNvSpPr>
                <a:spLocks noChangeShapeType="1"/>
              </p:cNvSpPr>
              <p:nvPr/>
            </p:nvSpPr>
            <p:spPr bwMode="auto">
              <a:xfrm rot="10800000" flipH="1" flipV="1">
                <a:off x="1673" y="3091"/>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3" name="Line 79"/>
              <p:cNvSpPr>
                <a:spLocks noChangeShapeType="1"/>
              </p:cNvSpPr>
              <p:nvPr/>
            </p:nvSpPr>
            <p:spPr bwMode="auto">
              <a:xfrm rot="10800000" flipH="1" flipV="1">
                <a:off x="1673" y="3104"/>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4" name="Line 80"/>
              <p:cNvSpPr>
                <a:spLocks noChangeShapeType="1"/>
              </p:cNvSpPr>
              <p:nvPr/>
            </p:nvSpPr>
            <p:spPr bwMode="auto">
              <a:xfrm rot="10800000" flipH="1" flipV="1">
                <a:off x="1673" y="3120"/>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5" name="Line 84"/>
              <p:cNvSpPr>
                <a:spLocks noChangeShapeType="1"/>
              </p:cNvSpPr>
              <p:nvPr/>
            </p:nvSpPr>
            <p:spPr bwMode="auto">
              <a:xfrm rot="10800000" flipH="1" flipV="1">
                <a:off x="1673" y="3135"/>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6" name="Line 88"/>
              <p:cNvSpPr>
                <a:spLocks noChangeShapeType="1"/>
              </p:cNvSpPr>
              <p:nvPr/>
            </p:nvSpPr>
            <p:spPr bwMode="auto">
              <a:xfrm rot="10800000" flipH="1" flipV="1">
                <a:off x="1673" y="3148"/>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7" name="Line 63"/>
              <p:cNvSpPr>
                <a:spLocks noChangeShapeType="1"/>
              </p:cNvSpPr>
              <p:nvPr/>
            </p:nvSpPr>
            <p:spPr bwMode="auto">
              <a:xfrm rot="10800000" flipH="1" flipV="1">
                <a:off x="1673" y="3297"/>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8" name="Line 79"/>
              <p:cNvSpPr>
                <a:spLocks noChangeShapeType="1"/>
              </p:cNvSpPr>
              <p:nvPr/>
            </p:nvSpPr>
            <p:spPr bwMode="auto">
              <a:xfrm rot="10800000" flipH="1" flipV="1">
                <a:off x="1673" y="3310"/>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59" name="Line 80"/>
              <p:cNvSpPr>
                <a:spLocks noChangeShapeType="1"/>
              </p:cNvSpPr>
              <p:nvPr/>
            </p:nvSpPr>
            <p:spPr bwMode="auto">
              <a:xfrm rot="10800000" flipH="1" flipV="1">
                <a:off x="1673" y="3327"/>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60" name="Line 84"/>
              <p:cNvSpPr>
                <a:spLocks noChangeShapeType="1"/>
              </p:cNvSpPr>
              <p:nvPr/>
            </p:nvSpPr>
            <p:spPr bwMode="auto">
              <a:xfrm rot="10800000" flipH="1" flipV="1">
                <a:off x="1673" y="3341"/>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61" name="Line 88"/>
              <p:cNvSpPr>
                <a:spLocks noChangeShapeType="1"/>
              </p:cNvSpPr>
              <p:nvPr/>
            </p:nvSpPr>
            <p:spPr bwMode="auto">
              <a:xfrm rot="10800000" flipH="1" flipV="1">
                <a:off x="1673" y="3355"/>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321907" name="Group 70"/>
              <p:cNvGrpSpPr>
                <a:grpSpLocks/>
              </p:cNvGrpSpPr>
              <p:nvPr/>
            </p:nvGrpSpPr>
            <p:grpSpPr bwMode="auto">
              <a:xfrm>
                <a:off x="1834" y="1286"/>
                <a:ext cx="1817" cy="2226"/>
                <a:chOff x="1227" y="1282"/>
                <a:chExt cx="2104" cy="2113"/>
              </a:xfrm>
            </p:grpSpPr>
            <p:sp>
              <p:nvSpPr>
                <p:cNvPr id="674" name="Line 6"/>
                <p:cNvSpPr>
                  <a:spLocks noChangeShapeType="1"/>
                </p:cNvSpPr>
                <p:nvPr/>
              </p:nvSpPr>
              <p:spPr bwMode="auto">
                <a:xfrm rot="5400000" flipH="1" flipV="1">
                  <a:off x="851"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75" name="Line 7"/>
                <p:cNvSpPr>
                  <a:spLocks noChangeShapeType="1"/>
                </p:cNvSpPr>
                <p:nvPr/>
              </p:nvSpPr>
              <p:spPr bwMode="auto">
                <a:xfrm rot="5400000" flipH="1" flipV="1">
                  <a:off x="396"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76" name="Line 11"/>
                <p:cNvSpPr>
                  <a:spLocks noChangeShapeType="1"/>
                </p:cNvSpPr>
                <p:nvPr/>
              </p:nvSpPr>
              <p:spPr bwMode="auto">
                <a:xfrm rot="5400000" flipH="1" flipV="1">
                  <a:off x="887"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77" name="Line 14"/>
                <p:cNvSpPr>
                  <a:spLocks noChangeShapeType="1"/>
                </p:cNvSpPr>
                <p:nvPr/>
              </p:nvSpPr>
              <p:spPr bwMode="auto">
                <a:xfrm rot="5400000" flipH="1" flipV="1">
                  <a:off x="904"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78" name="Line 15"/>
                <p:cNvSpPr>
                  <a:spLocks noChangeShapeType="1"/>
                </p:cNvSpPr>
                <p:nvPr/>
              </p:nvSpPr>
              <p:spPr bwMode="auto">
                <a:xfrm rot="5400000" flipH="1" flipV="1">
                  <a:off x="447"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79" name="Line 18"/>
                <p:cNvSpPr>
                  <a:spLocks noChangeShapeType="1"/>
                </p:cNvSpPr>
                <p:nvPr/>
              </p:nvSpPr>
              <p:spPr bwMode="auto">
                <a:xfrm rot="5400000" flipH="1" flipV="1">
                  <a:off x="921"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80" name="Line 19"/>
                <p:cNvSpPr>
                  <a:spLocks noChangeShapeType="1"/>
                </p:cNvSpPr>
                <p:nvPr/>
              </p:nvSpPr>
              <p:spPr bwMode="auto">
                <a:xfrm rot="5400000" flipH="1" flipV="1">
                  <a:off x="463"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322026" name="Group 78"/>
                <p:cNvGrpSpPr>
                  <a:grpSpLocks/>
                </p:cNvGrpSpPr>
                <p:nvPr/>
              </p:nvGrpSpPr>
              <p:grpSpPr bwMode="auto">
                <a:xfrm>
                  <a:off x="2810" y="1282"/>
                  <a:ext cx="69" cy="2107"/>
                  <a:chOff x="2118" y="1096"/>
                  <a:chExt cx="67" cy="2098"/>
                </a:xfrm>
              </p:grpSpPr>
              <p:sp>
                <p:nvSpPr>
                  <p:cNvPr id="724" name="Line 8"/>
                  <p:cNvSpPr>
                    <a:spLocks noChangeShapeType="1"/>
                  </p:cNvSpPr>
                  <p:nvPr/>
                </p:nvSpPr>
                <p:spPr bwMode="auto">
                  <a:xfrm rot="5400000" flipH="1" flipV="1">
                    <a:off x="1068"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25" name="Line 9"/>
                  <p:cNvSpPr>
                    <a:spLocks noChangeShapeType="1"/>
                  </p:cNvSpPr>
                  <p:nvPr/>
                </p:nvSpPr>
                <p:spPr bwMode="auto">
                  <a:xfrm rot="5400000" flipH="1" flipV="1">
                    <a:off x="1085"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26" name="Line 12"/>
                  <p:cNvSpPr>
                    <a:spLocks noChangeShapeType="1"/>
                  </p:cNvSpPr>
                  <p:nvPr/>
                </p:nvSpPr>
                <p:spPr bwMode="auto">
                  <a:xfrm rot="5400000" flipH="1" flipV="1">
                    <a:off x="1101"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27" name="Line 16"/>
                  <p:cNvSpPr>
                    <a:spLocks noChangeShapeType="1"/>
                  </p:cNvSpPr>
                  <p:nvPr/>
                </p:nvSpPr>
                <p:spPr bwMode="auto">
                  <a:xfrm rot="5400000" flipH="1" flipV="1">
                    <a:off x="1118"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28" name="Line 20"/>
                  <p:cNvSpPr>
                    <a:spLocks noChangeShapeType="1"/>
                  </p:cNvSpPr>
                  <p:nvPr/>
                </p:nvSpPr>
                <p:spPr bwMode="auto">
                  <a:xfrm rot="5400000" flipH="1" flipV="1">
                    <a:off x="1136"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682" name="Line 21"/>
                <p:cNvSpPr>
                  <a:spLocks noChangeShapeType="1"/>
                </p:cNvSpPr>
                <p:nvPr/>
              </p:nvSpPr>
              <p:spPr bwMode="auto">
                <a:xfrm rot="5400000" flipH="1" flipV="1">
                  <a:off x="1083"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83" name="Line 22"/>
                <p:cNvSpPr>
                  <a:spLocks noChangeShapeType="1"/>
                </p:cNvSpPr>
                <p:nvPr/>
              </p:nvSpPr>
              <p:spPr bwMode="auto">
                <a:xfrm rot="5400000" flipH="1" flipV="1">
                  <a:off x="628"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84" name="Line 23"/>
                <p:cNvSpPr>
                  <a:spLocks noChangeShapeType="1"/>
                </p:cNvSpPr>
                <p:nvPr/>
              </p:nvSpPr>
              <p:spPr bwMode="auto">
                <a:xfrm rot="5400000" flipH="1" flipV="1">
                  <a:off x="173"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85" name="Line 25"/>
                <p:cNvSpPr>
                  <a:spLocks noChangeShapeType="1"/>
                </p:cNvSpPr>
                <p:nvPr/>
              </p:nvSpPr>
              <p:spPr bwMode="auto">
                <a:xfrm rot="5400000" flipH="1" flipV="1">
                  <a:off x="189"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322031" name="Group 88"/>
                <p:cNvGrpSpPr>
                  <a:grpSpLocks/>
                </p:cNvGrpSpPr>
                <p:nvPr/>
              </p:nvGrpSpPr>
              <p:grpSpPr bwMode="auto">
                <a:xfrm>
                  <a:off x="2358" y="1288"/>
                  <a:ext cx="69" cy="2107"/>
                  <a:chOff x="1683" y="1096"/>
                  <a:chExt cx="66" cy="2098"/>
                </a:xfrm>
              </p:grpSpPr>
              <p:sp>
                <p:nvSpPr>
                  <p:cNvPr id="719" name="Line 5"/>
                  <p:cNvSpPr>
                    <a:spLocks noChangeShapeType="1"/>
                  </p:cNvSpPr>
                  <p:nvPr/>
                </p:nvSpPr>
                <p:spPr bwMode="auto">
                  <a:xfrm rot="5400000" flipH="1" flipV="1">
                    <a:off x="634"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20" name="Line 10"/>
                  <p:cNvSpPr>
                    <a:spLocks noChangeShapeType="1"/>
                  </p:cNvSpPr>
                  <p:nvPr/>
                </p:nvSpPr>
                <p:spPr bwMode="auto">
                  <a:xfrm rot="5400000" flipH="1" flipV="1">
                    <a:off x="665"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21" name="Line 13"/>
                  <p:cNvSpPr>
                    <a:spLocks noChangeShapeType="1"/>
                  </p:cNvSpPr>
                  <p:nvPr/>
                </p:nvSpPr>
                <p:spPr bwMode="auto">
                  <a:xfrm rot="5400000" flipH="1" flipV="1">
                    <a:off x="683"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22" name="Line 17"/>
                  <p:cNvSpPr>
                    <a:spLocks noChangeShapeType="1"/>
                  </p:cNvSpPr>
                  <p:nvPr/>
                </p:nvSpPr>
                <p:spPr bwMode="auto">
                  <a:xfrm rot="5400000" flipH="1" flipV="1">
                    <a:off x="700"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23" name="Line 27"/>
                  <p:cNvSpPr>
                    <a:spLocks noChangeShapeType="1"/>
                  </p:cNvSpPr>
                  <p:nvPr/>
                </p:nvSpPr>
                <p:spPr bwMode="auto">
                  <a:xfrm rot="5400000" flipH="1" flipV="1">
                    <a:off x="650"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687" name="Line 28"/>
                <p:cNvSpPr>
                  <a:spLocks noChangeShapeType="1"/>
                </p:cNvSpPr>
                <p:nvPr/>
              </p:nvSpPr>
              <p:spPr bwMode="auto">
                <a:xfrm rot="5400000" flipH="1" flipV="1">
                  <a:off x="869"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88" name="Line 29"/>
                <p:cNvSpPr>
                  <a:spLocks noChangeShapeType="1"/>
                </p:cNvSpPr>
                <p:nvPr/>
              </p:nvSpPr>
              <p:spPr bwMode="auto">
                <a:xfrm rot="5400000" flipH="1" flipV="1">
                  <a:off x="410"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89" name="Line 30"/>
                <p:cNvSpPr>
                  <a:spLocks noChangeShapeType="1"/>
                </p:cNvSpPr>
                <p:nvPr/>
              </p:nvSpPr>
              <p:spPr bwMode="auto">
                <a:xfrm rot="5400000" flipH="1" flipV="1">
                  <a:off x="429"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0" name="Line 31"/>
                <p:cNvSpPr>
                  <a:spLocks noChangeShapeType="1"/>
                </p:cNvSpPr>
                <p:nvPr/>
              </p:nvSpPr>
              <p:spPr bwMode="auto">
                <a:xfrm rot="5400000" flipH="1" flipV="1">
                  <a:off x="1098"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1" name="Line 32"/>
                <p:cNvSpPr>
                  <a:spLocks noChangeShapeType="1"/>
                </p:cNvSpPr>
                <p:nvPr/>
              </p:nvSpPr>
              <p:spPr bwMode="auto">
                <a:xfrm rot="5400000" flipH="1" flipV="1">
                  <a:off x="645"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2" name="Line 34"/>
                <p:cNvSpPr>
                  <a:spLocks noChangeShapeType="1"/>
                </p:cNvSpPr>
                <p:nvPr/>
              </p:nvSpPr>
              <p:spPr bwMode="auto">
                <a:xfrm rot="5400000" flipH="1" flipV="1">
                  <a:off x="1116"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3" name="Line 35"/>
                <p:cNvSpPr>
                  <a:spLocks noChangeShapeType="1"/>
                </p:cNvSpPr>
                <p:nvPr/>
              </p:nvSpPr>
              <p:spPr bwMode="auto">
                <a:xfrm rot="5400000" flipH="1" flipV="1">
                  <a:off x="665"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4" name="Line 36"/>
                <p:cNvSpPr>
                  <a:spLocks noChangeShapeType="1"/>
                </p:cNvSpPr>
                <p:nvPr/>
              </p:nvSpPr>
              <p:spPr bwMode="auto">
                <a:xfrm rot="5400000" flipH="1" flipV="1">
                  <a:off x="208"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5" name="Line 38"/>
                <p:cNvSpPr>
                  <a:spLocks noChangeShapeType="1"/>
                </p:cNvSpPr>
                <p:nvPr/>
              </p:nvSpPr>
              <p:spPr bwMode="auto">
                <a:xfrm rot="5400000" flipH="1" flipV="1">
                  <a:off x="1133"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6" name="Line 39"/>
                <p:cNvSpPr>
                  <a:spLocks noChangeShapeType="1"/>
                </p:cNvSpPr>
                <p:nvPr/>
              </p:nvSpPr>
              <p:spPr bwMode="auto">
                <a:xfrm rot="5400000" flipH="1" flipV="1">
                  <a:off x="681"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7" name="Line 40"/>
                <p:cNvSpPr>
                  <a:spLocks noChangeShapeType="1"/>
                </p:cNvSpPr>
                <p:nvPr/>
              </p:nvSpPr>
              <p:spPr bwMode="auto">
                <a:xfrm rot="5400000" flipH="1" flipV="1">
                  <a:off x="224"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8" name="Line 42"/>
                <p:cNvSpPr>
                  <a:spLocks noChangeShapeType="1"/>
                </p:cNvSpPr>
                <p:nvPr/>
              </p:nvSpPr>
              <p:spPr bwMode="auto">
                <a:xfrm rot="5400000" flipH="1" flipV="1">
                  <a:off x="1150"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99" name="Line 43"/>
                <p:cNvSpPr>
                  <a:spLocks noChangeShapeType="1"/>
                </p:cNvSpPr>
                <p:nvPr/>
              </p:nvSpPr>
              <p:spPr bwMode="auto">
                <a:xfrm rot="5400000" flipH="1" flipV="1">
                  <a:off x="700"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00" name="Line 44"/>
                <p:cNvSpPr>
                  <a:spLocks noChangeShapeType="1"/>
                </p:cNvSpPr>
                <p:nvPr/>
              </p:nvSpPr>
              <p:spPr bwMode="auto">
                <a:xfrm rot="5400000" flipH="1" flipV="1">
                  <a:off x="241"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322046" name="Group 108"/>
                <p:cNvGrpSpPr>
                  <a:grpSpLocks/>
                </p:cNvGrpSpPr>
                <p:nvPr/>
              </p:nvGrpSpPr>
              <p:grpSpPr bwMode="auto">
                <a:xfrm>
                  <a:off x="2587" y="1288"/>
                  <a:ext cx="68" cy="2107"/>
                  <a:chOff x="1903" y="1096"/>
                  <a:chExt cx="66" cy="2098"/>
                </a:xfrm>
              </p:grpSpPr>
              <p:sp>
                <p:nvSpPr>
                  <p:cNvPr id="714" name="Line 24"/>
                  <p:cNvSpPr>
                    <a:spLocks noChangeShapeType="1"/>
                  </p:cNvSpPr>
                  <p:nvPr/>
                </p:nvSpPr>
                <p:spPr bwMode="auto">
                  <a:xfrm rot="5400000" flipH="1" flipV="1">
                    <a:off x="853"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15" name="Line 33"/>
                  <p:cNvSpPr>
                    <a:spLocks noChangeShapeType="1"/>
                  </p:cNvSpPr>
                  <p:nvPr/>
                </p:nvSpPr>
                <p:spPr bwMode="auto">
                  <a:xfrm rot="5400000" flipH="1" flipV="1">
                    <a:off x="870"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16" name="Line 37"/>
                  <p:cNvSpPr>
                    <a:spLocks noChangeShapeType="1"/>
                  </p:cNvSpPr>
                  <p:nvPr/>
                </p:nvSpPr>
                <p:spPr bwMode="auto">
                  <a:xfrm rot="5400000" flipH="1" flipV="1">
                    <a:off x="887"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17" name="Line 41"/>
                  <p:cNvSpPr>
                    <a:spLocks noChangeShapeType="1"/>
                  </p:cNvSpPr>
                  <p:nvPr/>
                </p:nvSpPr>
                <p:spPr bwMode="auto">
                  <a:xfrm rot="5400000" flipH="1" flipV="1">
                    <a:off x="903"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18" name="Line 45"/>
                  <p:cNvSpPr>
                    <a:spLocks noChangeShapeType="1"/>
                  </p:cNvSpPr>
                  <p:nvPr/>
                </p:nvSpPr>
                <p:spPr bwMode="auto">
                  <a:xfrm rot="5400000" flipH="1" flipV="1">
                    <a:off x="920"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2047" name="Group 114"/>
                <p:cNvGrpSpPr>
                  <a:grpSpLocks/>
                </p:cNvGrpSpPr>
                <p:nvPr/>
              </p:nvGrpSpPr>
              <p:grpSpPr bwMode="auto">
                <a:xfrm>
                  <a:off x="3261" y="1282"/>
                  <a:ext cx="70" cy="2107"/>
                  <a:chOff x="2118" y="1096"/>
                  <a:chExt cx="67" cy="2098"/>
                </a:xfrm>
              </p:grpSpPr>
              <p:sp>
                <p:nvSpPr>
                  <p:cNvPr id="709" name="Line 8"/>
                  <p:cNvSpPr>
                    <a:spLocks noChangeShapeType="1"/>
                  </p:cNvSpPr>
                  <p:nvPr/>
                </p:nvSpPr>
                <p:spPr bwMode="auto">
                  <a:xfrm rot="5400000" flipH="1" flipV="1">
                    <a:off x="1069"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10" name="Line 9"/>
                  <p:cNvSpPr>
                    <a:spLocks noChangeShapeType="1"/>
                  </p:cNvSpPr>
                  <p:nvPr/>
                </p:nvSpPr>
                <p:spPr bwMode="auto">
                  <a:xfrm rot="5400000" flipH="1" flipV="1">
                    <a:off x="1086"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11" name="Line 12"/>
                  <p:cNvSpPr>
                    <a:spLocks noChangeShapeType="1"/>
                  </p:cNvSpPr>
                  <p:nvPr/>
                </p:nvSpPr>
                <p:spPr bwMode="auto">
                  <a:xfrm rot="5400000" flipH="1" flipV="1">
                    <a:off x="1101"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12" name="Line 16"/>
                  <p:cNvSpPr>
                    <a:spLocks noChangeShapeType="1"/>
                  </p:cNvSpPr>
                  <p:nvPr/>
                </p:nvSpPr>
                <p:spPr bwMode="auto">
                  <a:xfrm rot="5400000" flipH="1" flipV="1">
                    <a:off x="1118"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13" name="Line 20"/>
                  <p:cNvSpPr>
                    <a:spLocks noChangeShapeType="1"/>
                  </p:cNvSpPr>
                  <p:nvPr/>
                </p:nvSpPr>
                <p:spPr bwMode="auto">
                  <a:xfrm rot="5400000" flipH="1" flipV="1">
                    <a:off x="1136"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2048" name="Group 120"/>
                <p:cNvGrpSpPr>
                  <a:grpSpLocks/>
                </p:cNvGrpSpPr>
                <p:nvPr/>
              </p:nvGrpSpPr>
              <p:grpSpPr bwMode="auto">
                <a:xfrm>
                  <a:off x="3038" y="1282"/>
                  <a:ext cx="69" cy="2107"/>
                  <a:chOff x="1903" y="1096"/>
                  <a:chExt cx="66" cy="2098"/>
                </a:xfrm>
              </p:grpSpPr>
              <p:sp>
                <p:nvSpPr>
                  <p:cNvPr id="704" name="Line 24"/>
                  <p:cNvSpPr>
                    <a:spLocks noChangeShapeType="1"/>
                  </p:cNvSpPr>
                  <p:nvPr/>
                </p:nvSpPr>
                <p:spPr bwMode="auto">
                  <a:xfrm rot="5400000" flipH="1" flipV="1">
                    <a:off x="854"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05" name="Line 33"/>
                  <p:cNvSpPr>
                    <a:spLocks noChangeShapeType="1"/>
                  </p:cNvSpPr>
                  <p:nvPr/>
                </p:nvSpPr>
                <p:spPr bwMode="auto">
                  <a:xfrm rot="5400000" flipH="1" flipV="1">
                    <a:off x="870"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06" name="Line 37"/>
                  <p:cNvSpPr>
                    <a:spLocks noChangeShapeType="1"/>
                  </p:cNvSpPr>
                  <p:nvPr/>
                </p:nvSpPr>
                <p:spPr bwMode="auto">
                  <a:xfrm rot="5400000" flipH="1" flipV="1">
                    <a:off x="887"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07" name="Line 41"/>
                  <p:cNvSpPr>
                    <a:spLocks noChangeShapeType="1"/>
                  </p:cNvSpPr>
                  <p:nvPr/>
                </p:nvSpPr>
                <p:spPr bwMode="auto">
                  <a:xfrm rot="5400000" flipH="1" flipV="1">
                    <a:off x="903"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08" name="Line 45"/>
                  <p:cNvSpPr>
                    <a:spLocks noChangeShapeType="1"/>
                  </p:cNvSpPr>
                  <p:nvPr/>
                </p:nvSpPr>
                <p:spPr bwMode="auto">
                  <a:xfrm rot="5400000" flipH="1" flipV="1">
                    <a:off x="920"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grpSp>
            <p:nvGrpSpPr>
              <p:cNvPr id="321908" name="Group 126"/>
              <p:cNvGrpSpPr>
                <a:grpSpLocks/>
              </p:cNvGrpSpPr>
              <p:nvPr/>
            </p:nvGrpSpPr>
            <p:grpSpPr bwMode="auto">
              <a:xfrm>
                <a:off x="1786" y="1400"/>
                <a:ext cx="1912" cy="1996"/>
                <a:chOff x="1160" y="1276"/>
                <a:chExt cx="2214" cy="2109"/>
              </a:xfrm>
            </p:grpSpPr>
            <p:grpSp>
              <p:nvGrpSpPr>
                <p:cNvPr id="321909" name="Group 127"/>
                <p:cNvGrpSpPr>
                  <a:grpSpLocks/>
                </p:cNvGrpSpPr>
                <p:nvPr/>
              </p:nvGrpSpPr>
              <p:grpSpPr bwMode="auto">
                <a:xfrm>
                  <a:off x="1161" y="1276"/>
                  <a:ext cx="2213" cy="143"/>
                  <a:chOff x="530" y="1138"/>
                  <a:chExt cx="2131" cy="142"/>
                </a:xfrm>
              </p:grpSpPr>
              <p:sp>
                <p:nvSpPr>
                  <p:cNvPr id="664" name="Rectangle 92"/>
                  <p:cNvSpPr>
                    <a:spLocks noChangeArrowheads="1"/>
                  </p:cNvSpPr>
                  <p:nvPr/>
                </p:nvSpPr>
                <p:spPr bwMode="auto">
                  <a:xfrm>
                    <a:off x="972" y="1139"/>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65" name="Rectangle 93"/>
                  <p:cNvSpPr>
                    <a:spLocks noChangeArrowheads="1"/>
                  </p:cNvSpPr>
                  <p:nvPr/>
                </p:nvSpPr>
                <p:spPr bwMode="auto">
                  <a:xfrm>
                    <a:off x="1413" y="1137"/>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66" name="Rectangle 95"/>
                  <p:cNvSpPr>
                    <a:spLocks noChangeArrowheads="1"/>
                  </p:cNvSpPr>
                  <p:nvPr/>
                </p:nvSpPr>
                <p:spPr bwMode="auto">
                  <a:xfrm>
                    <a:off x="1859" y="1139"/>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67" name="Rectangle 98"/>
                  <p:cNvSpPr>
                    <a:spLocks noChangeArrowheads="1"/>
                  </p:cNvSpPr>
                  <p:nvPr/>
                </p:nvSpPr>
                <p:spPr bwMode="auto">
                  <a:xfrm>
                    <a:off x="2518" y="1139"/>
                    <a:ext cx="142"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68" name="Rectangle 94"/>
                  <p:cNvSpPr>
                    <a:spLocks noChangeArrowheads="1"/>
                  </p:cNvSpPr>
                  <p:nvPr/>
                </p:nvSpPr>
                <p:spPr bwMode="auto">
                  <a:xfrm>
                    <a:off x="1637" y="1137"/>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69" name="Rectangle 96"/>
                  <p:cNvSpPr>
                    <a:spLocks noChangeArrowheads="1"/>
                  </p:cNvSpPr>
                  <p:nvPr/>
                </p:nvSpPr>
                <p:spPr bwMode="auto">
                  <a:xfrm>
                    <a:off x="2081" y="1139"/>
                    <a:ext cx="142"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70" name="Rectangle 148"/>
                  <p:cNvSpPr>
                    <a:spLocks noChangeArrowheads="1"/>
                  </p:cNvSpPr>
                  <p:nvPr/>
                </p:nvSpPr>
                <p:spPr bwMode="auto">
                  <a:xfrm>
                    <a:off x="1193" y="1139"/>
                    <a:ext cx="145" cy="138"/>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71" name="Rectangle 97"/>
                  <p:cNvSpPr>
                    <a:spLocks noChangeArrowheads="1"/>
                  </p:cNvSpPr>
                  <p:nvPr/>
                </p:nvSpPr>
                <p:spPr bwMode="auto">
                  <a:xfrm>
                    <a:off x="2302" y="1139"/>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72" name="Rectangle 92"/>
                  <p:cNvSpPr>
                    <a:spLocks noChangeArrowheads="1"/>
                  </p:cNvSpPr>
                  <p:nvPr/>
                </p:nvSpPr>
                <p:spPr bwMode="auto">
                  <a:xfrm>
                    <a:off x="751" y="1139"/>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73" name="Rectangle 92"/>
                  <p:cNvSpPr>
                    <a:spLocks noChangeArrowheads="1"/>
                  </p:cNvSpPr>
                  <p:nvPr/>
                </p:nvSpPr>
                <p:spPr bwMode="auto">
                  <a:xfrm>
                    <a:off x="530" y="1139"/>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910" name="Group 138"/>
                <p:cNvGrpSpPr>
                  <a:grpSpLocks/>
                </p:cNvGrpSpPr>
                <p:nvPr/>
              </p:nvGrpSpPr>
              <p:grpSpPr bwMode="auto">
                <a:xfrm>
                  <a:off x="1161" y="3242"/>
                  <a:ext cx="2213" cy="143"/>
                  <a:chOff x="530" y="3042"/>
                  <a:chExt cx="2131" cy="142"/>
                </a:xfrm>
              </p:grpSpPr>
              <p:sp>
                <p:nvSpPr>
                  <p:cNvPr id="654" name="Rectangle 140"/>
                  <p:cNvSpPr>
                    <a:spLocks noChangeArrowheads="1"/>
                  </p:cNvSpPr>
                  <p:nvPr/>
                </p:nvSpPr>
                <p:spPr bwMode="auto">
                  <a:xfrm>
                    <a:off x="972" y="3043"/>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55" name="Rectangle 142"/>
                  <p:cNvSpPr>
                    <a:spLocks noChangeArrowheads="1"/>
                  </p:cNvSpPr>
                  <p:nvPr/>
                </p:nvSpPr>
                <p:spPr bwMode="auto">
                  <a:xfrm>
                    <a:off x="1413" y="3042"/>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56" name="Rectangle 144"/>
                  <p:cNvSpPr>
                    <a:spLocks noChangeArrowheads="1"/>
                  </p:cNvSpPr>
                  <p:nvPr/>
                </p:nvSpPr>
                <p:spPr bwMode="auto">
                  <a:xfrm>
                    <a:off x="1859" y="3042"/>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57" name="Rectangle 147"/>
                  <p:cNvSpPr>
                    <a:spLocks noChangeArrowheads="1"/>
                  </p:cNvSpPr>
                  <p:nvPr/>
                </p:nvSpPr>
                <p:spPr bwMode="auto">
                  <a:xfrm>
                    <a:off x="2517" y="3043"/>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58" name="Rectangle 143"/>
                  <p:cNvSpPr>
                    <a:spLocks noChangeArrowheads="1"/>
                  </p:cNvSpPr>
                  <p:nvPr/>
                </p:nvSpPr>
                <p:spPr bwMode="auto">
                  <a:xfrm>
                    <a:off x="1637" y="3042"/>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59" name="Rectangle 145"/>
                  <p:cNvSpPr>
                    <a:spLocks noChangeArrowheads="1"/>
                  </p:cNvSpPr>
                  <p:nvPr/>
                </p:nvSpPr>
                <p:spPr bwMode="auto">
                  <a:xfrm>
                    <a:off x="2081" y="3043"/>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60" name="Rectangle 141"/>
                  <p:cNvSpPr>
                    <a:spLocks noChangeArrowheads="1"/>
                  </p:cNvSpPr>
                  <p:nvPr/>
                </p:nvSpPr>
                <p:spPr bwMode="auto">
                  <a:xfrm>
                    <a:off x="1193" y="3043"/>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61" name="Rectangle 146"/>
                  <p:cNvSpPr>
                    <a:spLocks noChangeArrowheads="1"/>
                  </p:cNvSpPr>
                  <p:nvPr/>
                </p:nvSpPr>
                <p:spPr bwMode="auto">
                  <a:xfrm>
                    <a:off x="2302" y="3043"/>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62" name="Rectangle 140"/>
                  <p:cNvSpPr>
                    <a:spLocks noChangeArrowheads="1"/>
                  </p:cNvSpPr>
                  <p:nvPr/>
                </p:nvSpPr>
                <p:spPr bwMode="auto">
                  <a:xfrm>
                    <a:off x="751" y="3043"/>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63" name="Rectangle 140"/>
                  <p:cNvSpPr>
                    <a:spLocks noChangeArrowheads="1"/>
                  </p:cNvSpPr>
                  <p:nvPr/>
                </p:nvSpPr>
                <p:spPr bwMode="auto">
                  <a:xfrm>
                    <a:off x="530" y="3043"/>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911" name="Group 149"/>
                <p:cNvGrpSpPr>
                  <a:grpSpLocks/>
                </p:cNvGrpSpPr>
                <p:nvPr/>
              </p:nvGrpSpPr>
              <p:grpSpPr bwMode="auto">
                <a:xfrm>
                  <a:off x="1160" y="1493"/>
                  <a:ext cx="2214" cy="143"/>
                  <a:chOff x="529" y="1344"/>
                  <a:chExt cx="2132" cy="142"/>
                </a:xfrm>
              </p:grpSpPr>
              <p:sp>
                <p:nvSpPr>
                  <p:cNvPr id="644" name="Rectangle 99"/>
                  <p:cNvSpPr>
                    <a:spLocks noChangeArrowheads="1"/>
                  </p:cNvSpPr>
                  <p:nvPr/>
                </p:nvSpPr>
                <p:spPr bwMode="auto">
                  <a:xfrm>
                    <a:off x="971" y="1346"/>
                    <a:ext cx="145"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45" name="Rectangle 101"/>
                  <p:cNvSpPr>
                    <a:spLocks noChangeArrowheads="1"/>
                  </p:cNvSpPr>
                  <p:nvPr/>
                </p:nvSpPr>
                <p:spPr bwMode="auto">
                  <a:xfrm>
                    <a:off x="1412" y="1345"/>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46" name="Rectangle 103"/>
                  <p:cNvSpPr>
                    <a:spLocks noChangeArrowheads="1"/>
                  </p:cNvSpPr>
                  <p:nvPr/>
                </p:nvSpPr>
                <p:spPr bwMode="auto">
                  <a:xfrm>
                    <a:off x="1857" y="1343"/>
                    <a:ext cx="146"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47" name="Rectangle 105"/>
                  <p:cNvSpPr>
                    <a:spLocks noChangeArrowheads="1"/>
                  </p:cNvSpPr>
                  <p:nvPr/>
                </p:nvSpPr>
                <p:spPr bwMode="auto">
                  <a:xfrm>
                    <a:off x="2518" y="1343"/>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48" name="Rectangle 102"/>
                  <p:cNvSpPr>
                    <a:spLocks noChangeArrowheads="1"/>
                  </p:cNvSpPr>
                  <p:nvPr/>
                </p:nvSpPr>
                <p:spPr bwMode="auto">
                  <a:xfrm>
                    <a:off x="1636" y="1345"/>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49" name="Rectangle 104"/>
                  <p:cNvSpPr>
                    <a:spLocks noChangeArrowheads="1"/>
                  </p:cNvSpPr>
                  <p:nvPr/>
                </p:nvSpPr>
                <p:spPr bwMode="auto">
                  <a:xfrm>
                    <a:off x="2080" y="1346"/>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50" name="Rectangle 100"/>
                  <p:cNvSpPr>
                    <a:spLocks noChangeArrowheads="1"/>
                  </p:cNvSpPr>
                  <p:nvPr/>
                </p:nvSpPr>
                <p:spPr bwMode="auto">
                  <a:xfrm>
                    <a:off x="1192" y="1345"/>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51" name="Rectangle 149"/>
                  <p:cNvSpPr>
                    <a:spLocks noChangeArrowheads="1"/>
                  </p:cNvSpPr>
                  <p:nvPr/>
                </p:nvSpPr>
                <p:spPr bwMode="auto">
                  <a:xfrm>
                    <a:off x="2302" y="1346"/>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52" name="Rectangle 99"/>
                  <p:cNvSpPr>
                    <a:spLocks noChangeArrowheads="1"/>
                  </p:cNvSpPr>
                  <p:nvPr/>
                </p:nvSpPr>
                <p:spPr bwMode="auto">
                  <a:xfrm>
                    <a:off x="750" y="1346"/>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53" name="Rectangle 99"/>
                  <p:cNvSpPr>
                    <a:spLocks noChangeArrowheads="1"/>
                  </p:cNvSpPr>
                  <p:nvPr/>
                </p:nvSpPr>
                <p:spPr bwMode="auto">
                  <a:xfrm>
                    <a:off x="528" y="1346"/>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912" name="Group 160"/>
                <p:cNvGrpSpPr>
                  <a:grpSpLocks/>
                </p:cNvGrpSpPr>
                <p:nvPr/>
              </p:nvGrpSpPr>
              <p:grpSpPr bwMode="auto">
                <a:xfrm>
                  <a:off x="1160" y="1711"/>
                  <a:ext cx="2214" cy="143"/>
                  <a:chOff x="529" y="1551"/>
                  <a:chExt cx="2132" cy="143"/>
                </a:xfrm>
              </p:grpSpPr>
              <p:sp>
                <p:nvSpPr>
                  <p:cNvPr id="634" name="Rectangle 106"/>
                  <p:cNvSpPr>
                    <a:spLocks noChangeArrowheads="1"/>
                  </p:cNvSpPr>
                  <p:nvPr/>
                </p:nvSpPr>
                <p:spPr bwMode="auto">
                  <a:xfrm>
                    <a:off x="971" y="1553"/>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35" name="Rectangle 108"/>
                  <p:cNvSpPr>
                    <a:spLocks noChangeArrowheads="1"/>
                  </p:cNvSpPr>
                  <p:nvPr/>
                </p:nvSpPr>
                <p:spPr bwMode="auto">
                  <a:xfrm>
                    <a:off x="1412" y="1552"/>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36" name="Rectangle 109"/>
                  <p:cNvSpPr>
                    <a:spLocks noChangeArrowheads="1"/>
                  </p:cNvSpPr>
                  <p:nvPr/>
                </p:nvSpPr>
                <p:spPr bwMode="auto">
                  <a:xfrm>
                    <a:off x="1857" y="1552"/>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37" name="Rectangle 112"/>
                  <p:cNvSpPr>
                    <a:spLocks noChangeArrowheads="1"/>
                  </p:cNvSpPr>
                  <p:nvPr/>
                </p:nvSpPr>
                <p:spPr bwMode="auto">
                  <a:xfrm>
                    <a:off x="2518" y="1550"/>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38" name="Rectangle 150"/>
                  <p:cNvSpPr>
                    <a:spLocks noChangeArrowheads="1"/>
                  </p:cNvSpPr>
                  <p:nvPr/>
                </p:nvSpPr>
                <p:spPr bwMode="auto">
                  <a:xfrm>
                    <a:off x="1636" y="1552"/>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39" name="Rectangle 110"/>
                  <p:cNvSpPr>
                    <a:spLocks noChangeArrowheads="1"/>
                  </p:cNvSpPr>
                  <p:nvPr/>
                </p:nvSpPr>
                <p:spPr bwMode="auto">
                  <a:xfrm>
                    <a:off x="2080" y="1553"/>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40" name="Rectangle 107"/>
                  <p:cNvSpPr>
                    <a:spLocks noChangeArrowheads="1"/>
                  </p:cNvSpPr>
                  <p:nvPr/>
                </p:nvSpPr>
                <p:spPr bwMode="auto">
                  <a:xfrm>
                    <a:off x="1192" y="1553"/>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41" name="Rectangle 111"/>
                  <p:cNvSpPr>
                    <a:spLocks noChangeArrowheads="1"/>
                  </p:cNvSpPr>
                  <p:nvPr/>
                </p:nvSpPr>
                <p:spPr bwMode="auto">
                  <a:xfrm>
                    <a:off x="2302" y="1553"/>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42" name="Rectangle 106"/>
                  <p:cNvSpPr>
                    <a:spLocks noChangeArrowheads="1"/>
                  </p:cNvSpPr>
                  <p:nvPr/>
                </p:nvSpPr>
                <p:spPr bwMode="auto">
                  <a:xfrm>
                    <a:off x="750" y="1553"/>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43" name="Rectangle 106"/>
                  <p:cNvSpPr>
                    <a:spLocks noChangeArrowheads="1"/>
                  </p:cNvSpPr>
                  <p:nvPr/>
                </p:nvSpPr>
                <p:spPr bwMode="auto">
                  <a:xfrm>
                    <a:off x="528" y="1553"/>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913" name="Group 171"/>
                <p:cNvGrpSpPr>
                  <a:grpSpLocks/>
                </p:cNvGrpSpPr>
                <p:nvPr/>
              </p:nvGrpSpPr>
              <p:grpSpPr bwMode="auto">
                <a:xfrm>
                  <a:off x="1160" y="1930"/>
                  <a:ext cx="2214" cy="142"/>
                  <a:chOff x="529" y="1759"/>
                  <a:chExt cx="2132" cy="142"/>
                </a:xfrm>
              </p:grpSpPr>
              <p:sp>
                <p:nvSpPr>
                  <p:cNvPr id="624" name="Rectangle 113"/>
                  <p:cNvSpPr>
                    <a:spLocks noChangeArrowheads="1"/>
                  </p:cNvSpPr>
                  <p:nvPr/>
                </p:nvSpPr>
                <p:spPr bwMode="auto">
                  <a:xfrm>
                    <a:off x="971" y="1760"/>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25" name="Rectangle 114"/>
                  <p:cNvSpPr>
                    <a:spLocks noChangeArrowheads="1"/>
                  </p:cNvSpPr>
                  <p:nvPr/>
                </p:nvSpPr>
                <p:spPr bwMode="auto">
                  <a:xfrm>
                    <a:off x="1412" y="1760"/>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26" name="Rectangle 116"/>
                  <p:cNvSpPr>
                    <a:spLocks noChangeArrowheads="1"/>
                  </p:cNvSpPr>
                  <p:nvPr/>
                </p:nvSpPr>
                <p:spPr bwMode="auto">
                  <a:xfrm>
                    <a:off x="1857" y="175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27" name="Rectangle 118"/>
                  <p:cNvSpPr>
                    <a:spLocks noChangeArrowheads="1"/>
                  </p:cNvSpPr>
                  <p:nvPr/>
                </p:nvSpPr>
                <p:spPr bwMode="auto">
                  <a:xfrm>
                    <a:off x="2518" y="1760"/>
                    <a:ext cx="142"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28" name="Rectangle 115"/>
                  <p:cNvSpPr>
                    <a:spLocks noChangeArrowheads="1"/>
                  </p:cNvSpPr>
                  <p:nvPr/>
                </p:nvSpPr>
                <p:spPr bwMode="auto">
                  <a:xfrm>
                    <a:off x="1636" y="1760"/>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29" name="Rectangle 152"/>
                  <p:cNvSpPr>
                    <a:spLocks noChangeArrowheads="1"/>
                  </p:cNvSpPr>
                  <p:nvPr/>
                </p:nvSpPr>
                <p:spPr bwMode="auto">
                  <a:xfrm>
                    <a:off x="2080" y="1760"/>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30" name="Rectangle 151"/>
                  <p:cNvSpPr>
                    <a:spLocks noChangeArrowheads="1"/>
                  </p:cNvSpPr>
                  <p:nvPr/>
                </p:nvSpPr>
                <p:spPr bwMode="auto">
                  <a:xfrm>
                    <a:off x="1192" y="1760"/>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31" name="Rectangle 117"/>
                  <p:cNvSpPr>
                    <a:spLocks noChangeArrowheads="1"/>
                  </p:cNvSpPr>
                  <p:nvPr/>
                </p:nvSpPr>
                <p:spPr bwMode="auto">
                  <a:xfrm>
                    <a:off x="2302" y="1760"/>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32" name="Rectangle 113"/>
                  <p:cNvSpPr>
                    <a:spLocks noChangeArrowheads="1"/>
                  </p:cNvSpPr>
                  <p:nvPr/>
                </p:nvSpPr>
                <p:spPr bwMode="auto">
                  <a:xfrm>
                    <a:off x="750" y="1760"/>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33" name="Rectangle 113"/>
                  <p:cNvSpPr>
                    <a:spLocks noChangeArrowheads="1"/>
                  </p:cNvSpPr>
                  <p:nvPr/>
                </p:nvSpPr>
                <p:spPr bwMode="auto">
                  <a:xfrm>
                    <a:off x="528" y="1760"/>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914" name="Group 182"/>
                <p:cNvGrpSpPr>
                  <a:grpSpLocks/>
                </p:cNvGrpSpPr>
                <p:nvPr/>
              </p:nvGrpSpPr>
              <p:grpSpPr bwMode="auto">
                <a:xfrm>
                  <a:off x="1160" y="2147"/>
                  <a:ext cx="2214" cy="143"/>
                  <a:chOff x="529" y="1966"/>
                  <a:chExt cx="2132" cy="143"/>
                </a:xfrm>
              </p:grpSpPr>
              <p:sp>
                <p:nvSpPr>
                  <p:cNvPr id="614" name="Rectangle 119"/>
                  <p:cNvSpPr>
                    <a:spLocks noChangeArrowheads="1"/>
                  </p:cNvSpPr>
                  <p:nvPr/>
                </p:nvSpPr>
                <p:spPr bwMode="auto">
                  <a:xfrm>
                    <a:off x="971" y="1968"/>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15" name="Rectangle 121"/>
                  <p:cNvSpPr>
                    <a:spLocks noChangeArrowheads="1"/>
                  </p:cNvSpPr>
                  <p:nvPr/>
                </p:nvSpPr>
                <p:spPr bwMode="auto">
                  <a:xfrm>
                    <a:off x="1412" y="1965"/>
                    <a:ext cx="144" cy="145"/>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16" name="Rectangle 123"/>
                  <p:cNvSpPr>
                    <a:spLocks noChangeArrowheads="1"/>
                  </p:cNvSpPr>
                  <p:nvPr/>
                </p:nvSpPr>
                <p:spPr bwMode="auto">
                  <a:xfrm>
                    <a:off x="1857" y="1967"/>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17" name="Rectangle 125"/>
                  <p:cNvSpPr>
                    <a:spLocks noChangeArrowheads="1"/>
                  </p:cNvSpPr>
                  <p:nvPr/>
                </p:nvSpPr>
                <p:spPr bwMode="auto">
                  <a:xfrm>
                    <a:off x="2518" y="1967"/>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18" name="Rectangle 122"/>
                  <p:cNvSpPr>
                    <a:spLocks noChangeArrowheads="1"/>
                  </p:cNvSpPr>
                  <p:nvPr/>
                </p:nvSpPr>
                <p:spPr bwMode="auto">
                  <a:xfrm>
                    <a:off x="1636" y="1965"/>
                    <a:ext cx="144" cy="145"/>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19" name="Rectangle 124"/>
                  <p:cNvSpPr>
                    <a:spLocks noChangeArrowheads="1"/>
                  </p:cNvSpPr>
                  <p:nvPr/>
                </p:nvSpPr>
                <p:spPr bwMode="auto">
                  <a:xfrm>
                    <a:off x="2080" y="1968"/>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20" name="Rectangle 120"/>
                  <p:cNvSpPr>
                    <a:spLocks noChangeArrowheads="1"/>
                  </p:cNvSpPr>
                  <p:nvPr/>
                </p:nvSpPr>
                <p:spPr bwMode="auto">
                  <a:xfrm>
                    <a:off x="1192" y="1968"/>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21" name="Rectangle 153"/>
                  <p:cNvSpPr>
                    <a:spLocks noChangeArrowheads="1"/>
                  </p:cNvSpPr>
                  <p:nvPr/>
                </p:nvSpPr>
                <p:spPr bwMode="auto">
                  <a:xfrm>
                    <a:off x="2302" y="1968"/>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22" name="Rectangle 119"/>
                  <p:cNvSpPr>
                    <a:spLocks noChangeArrowheads="1"/>
                  </p:cNvSpPr>
                  <p:nvPr/>
                </p:nvSpPr>
                <p:spPr bwMode="auto">
                  <a:xfrm>
                    <a:off x="750" y="1968"/>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23" name="Rectangle 119"/>
                  <p:cNvSpPr>
                    <a:spLocks noChangeArrowheads="1"/>
                  </p:cNvSpPr>
                  <p:nvPr/>
                </p:nvSpPr>
                <p:spPr bwMode="auto">
                  <a:xfrm>
                    <a:off x="528" y="1968"/>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915" name="Group 193"/>
                <p:cNvGrpSpPr>
                  <a:grpSpLocks/>
                </p:cNvGrpSpPr>
                <p:nvPr/>
              </p:nvGrpSpPr>
              <p:grpSpPr bwMode="auto">
                <a:xfrm>
                  <a:off x="1160" y="2366"/>
                  <a:ext cx="2214" cy="142"/>
                  <a:chOff x="529" y="2173"/>
                  <a:chExt cx="2132" cy="142"/>
                </a:xfrm>
              </p:grpSpPr>
              <p:sp>
                <p:nvSpPr>
                  <p:cNvPr id="604" name="Rectangle 126"/>
                  <p:cNvSpPr>
                    <a:spLocks noChangeArrowheads="1"/>
                  </p:cNvSpPr>
                  <p:nvPr/>
                </p:nvSpPr>
                <p:spPr bwMode="auto">
                  <a:xfrm>
                    <a:off x="971" y="2173"/>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05" name="Rectangle 128"/>
                  <p:cNvSpPr>
                    <a:spLocks noChangeArrowheads="1"/>
                  </p:cNvSpPr>
                  <p:nvPr/>
                </p:nvSpPr>
                <p:spPr bwMode="auto">
                  <a:xfrm>
                    <a:off x="1412" y="2175"/>
                    <a:ext cx="146"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06" name="Rectangle 130"/>
                  <p:cNvSpPr>
                    <a:spLocks noChangeArrowheads="1"/>
                  </p:cNvSpPr>
                  <p:nvPr/>
                </p:nvSpPr>
                <p:spPr bwMode="auto">
                  <a:xfrm>
                    <a:off x="1857" y="2174"/>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07" name="Rectangle 133"/>
                  <p:cNvSpPr>
                    <a:spLocks noChangeArrowheads="1"/>
                  </p:cNvSpPr>
                  <p:nvPr/>
                </p:nvSpPr>
                <p:spPr bwMode="auto">
                  <a:xfrm>
                    <a:off x="2518" y="2174"/>
                    <a:ext cx="142"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08" name="Rectangle 129"/>
                  <p:cNvSpPr>
                    <a:spLocks noChangeArrowheads="1"/>
                  </p:cNvSpPr>
                  <p:nvPr/>
                </p:nvSpPr>
                <p:spPr bwMode="auto">
                  <a:xfrm>
                    <a:off x="1636" y="217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09" name="Rectangle 131"/>
                  <p:cNvSpPr>
                    <a:spLocks noChangeArrowheads="1"/>
                  </p:cNvSpPr>
                  <p:nvPr/>
                </p:nvSpPr>
                <p:spPr bwMode="auto">
                  <a:xfrm>
                    <a:off x="2080" y="2173"/>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10" name="Rectangle 127"/>
                  <p:cNvSpPr>
                    <a:spLocks noChangeArrowheads="1"/>
                  </p:cNvSpPr>
                  <p:nvPr/>
                </p:nvSpPr>
                <p:spPr bwMode="auto">
                  <a:xfrm>
                    <a:off x="1192" y="2173"/>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11" name="Rectangle 132"/>
                  <p:cNvSpPr>
                    <a:spLocks noChangeArrowheads="1"/>
                  </p:cNvSpPr>
                  <p:nvPr/>
                </p:nvSpPr>
                <p:spPr bwMode="auto">
                  <a:xfrm>
                    <a:off x="2302" y="2173"/>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12" name="Rectangle 126"/>
                  <p:cNvSpPr>
                    <a:spLocks noChangeArrowheads="1"/>
                  </p:cNvSpPr>
                  <p:nvPr/>
                </p:nvSpPr>
                <p:spPr bwMode="auto">
                  <a:xfrm>
                    <a:off x="750" y="2173"/>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13" name="Rectangle 126"/>
                  <p:cNvSpPr>
                    <a:spLocks noChangeArrowheads="1"/>
                  </p:cNvSpPr>
                  <p:nvPr/>
                </p:nvSpPr>
                <p:spPr bwMode="auto">
                  <a:xfrm>
                    <a:off x="528" y="2173"/>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916" name="Group 204"/>
                <p:cNvGrpSpPr>
                  <a:grpSpLocks/>
                </p:cNvGrpSpPr>
                <p:nvPr/>
              </p:nvGrpSpPr>
              <p:grpSpPr bwMode="auto">
                <a:xfrm>
                  <a:off x="1160" y="2584"/>
                  <a:ext cx="2214" cy="142"/>
                  <a:chOff x="529" y="2381"/>
                  <a:chExt cx="2132" cy="142"/>
                </a:xfrm>
              </p:grpSpPr>
              <p:sp>
                <p:nvSpPr>
                  <p:cNvPr id="594" name="Rectangle 134"/>
                  <p:cNvSpPr>
                    <a:spLocks noChangeArrowheads="1"/>
                  </p:cNvSpPr>
                  <p:nvPr/>
                </p:nvSpPr>
                <p:spPr bwMode="auto">
                  <a:xfrm>
                    <a:off x="971"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95" name="Rectangle 135"/>
                  <p:cNvSpPr>
                    <a:spLocks noChangeArrowheads="1"/>
                  </p:cNvSpPr>
                  <p:nvPr/>
                </p:nvSpPr>
                <p:spPr bwMode="auto">
                  <a:xfrm>
                    <a:off x="1412"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96" name="Rectangle 137"/>
                  <p:cNvSpPr>
                    <a:spLocks noChangeArrowheads="1"/>
                  </p:cNvSpPr>
                  <p:nvPr/>
                </p:nvSpPr>
                <p:spPr bwMode="auto">
                  <a:xfrm>
                    <a:off x="1857" y="2382"/>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97" name="Rectangle 139"/>
                  <p:cNvSpPr>
                    <a:spLocks noChangeArrowheads="1"/>
                  </p:cNvSpPr>
                  <p:nvPr/>
                </p:nvSpPr>
                <p:spPr bwMode="auto">
                  <a:xfrm>
                    <a:off x="2516" y="238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98" name="Rectangle 136"/>
                  <p:cNvSpPr>
                    <a:spLocks noChangeArrowheads="1"/>
                  </p:cNvSpPr>
                  <p:nvPr/>
                </p:nvSpPr>
                <p:spPr bwMode="auto">
                  <a:xfrm>
                    <a:off x="1636" y="238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99" name="Rectangle 138"/>
                  <p:cNvSpPr>
                    <a:spLocks noChangeArrowheads="1"/>
                  </p:cNvSpPr>
                  <p:nvPr/>
                </p:nvSpPr>
                <p:spPr bwMode="auto">
                  <a:xfrm>
                    <a:off x="2080" y="238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00" name="Rectangle 154"/>
                  <p:cNvSpPr>
                    <a:spLocks noChangeArrowheads="1"/>
                  </p:cNvSpPr>
                  <p:nvPr/>
                </p:nvSpPr>
                <p:spPr bwMode="auto">
                  <a:xfrm>
                    <a:off x="1192" y="238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01" name="Rectangle 155"/>
                  <p:cNvSpPr>
                    <a:spLocks noChangeArrowheads="1"/>
                  </p:cNvSpPr>
                  <p:nvPr/>
                </p:nvSpPr>
                <p:spPr bwMode="auto">
                  <a:xfrm>
                    <a:off x="2302"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02" name="Rectangle 134"/>
                  <p:cNvSpPr>
                    <a:spLocks noChangeArrowheads="1"/>
                  </p:cNvSpPr>
                  <p:nvPr/>
                </p:nvSpPr>
                <p:spPr bwMode="auto">
                  <a:xfrm>
                    <a:off x="750"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603" name="Rectangle 134"/>
                  <p:cNvSpPr>
                    <a:spLocks noChangeArrowheads="1"/>
                  </p:cNvSpPr>
                  <p:nvPr/>
                </p:nvSpPr>
                <p:spPr bwMode="auto">
                  <a:xfrm>
                    <a:off x="528"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917" name="Group 215"/>
                <p:cNvGrpSpPr>
                  <a:grpSpLocks/>
                </p:cNvGrpSpPr>
                <p:nvPr/>
              </p:nvGrpSpPr>
              <p:grpSpPr bwMode="auto">
                <a:xfrm>
                  <a:off x="1160" y="2800"/>
                  <a:ext cx="2214" cy="144"/>
                  <a:chOff x="529" y="2588"/>
                  <a:chExt cx="2132" cy="143"/>
                </a:xfrm>
              </p:grpSpPr>
              <p:sp>
                <p:nvSpPr>
                  <p:cNvPr id="584" name="Rectangle 140"/>
                  <p:cNvSpPr>
                    <a:spLocks noChangeArrowheads="1"/>
                  </p:cNvSpPr>
                  <p:nvPr/>
                </p:nvSpPr>
                <p:spPr bwMode="auto">
                  <a:xfrm>
                    <a:off x="971" y="258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85" name="Rectangle 142"/>
                  <p:cNvSpPr>
                    <a:spLocks noChangeArrowheads="1"/>
                  </p:cNvSpPr>
                  <p:nvPr/>
                </p:nvSpPr>
                <p:spPr bwMode="auto">
                  <a:xfrm>
                    <a:off x="1412" y="2589"/>
                    <a:ext cx="146"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86" name="Rectangle 144"/>
                  <p:cNvSpPr>
                    <a:spLocks noChangeArrowheads="1"/>
                  </p:cNvSpPr>
                  <p:nvPr/>
                </p:nvSpPr>
                <p:spPr bwMode="auto">
                  <a:xfrm>
                    <a:off x="1857" y="2587"/>
                    <a:ext cx="145"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87" name="Rectangle 147"/>
                  <p:cNvSpPr>
                    <a:spLocks noChangeArrowheads="1"/>
                  </p:cNvSpPr>
                  <p:nvPr/>
                </p:nvSpPr>
                <p:spPr bwMode="auto">
                  <a:xfrm>
                    <a:off x="2517" y="2589"/>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88" name="Rectangle 143"/>
                  <p:cNvSpPr>
                    <a:spLocks noChangeArrowheads="1"/>
                  </p:cNvSpPr>
                  <p:nvPr/>
                </p:nvSpPr>
                <p:spPr bwMode="auto">
                  <a:xfrm>
                    <a:off x="1636" y="2589"/>
                    <a:ext cx="144"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89" name="Rectangle 145"/>
                  <p:cNvSpPr>
                    <a:spLocks noChangeArrowheads="1"/>
                  </p:cNvSpPr>
                  <p:nvPr/>
                </p:nvSpPr>
                <p:spPr bwMode="auto">
                  <a:xfrm>
                    <a:off x="2080" y="2589"/>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90" name="Rectangle 141"/>
                  <p:cNvSpPr>
                    <a:spLocks noChangeArrowheads="1"/>
                  </p:cNvSpPr>
                  <p:nvPr/>
                </p:nvSpPr>
                <p:spPr bwMode="auto">
                  <a:xfrm>
                    <a:off x="1192" y="2589"/>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91" name="Rectangle 146"/>
                  <p:cNvSpPr>
                    <a:spLocks noChangeArrowheads="1"/>
                  </p:cNvSpPr>
                  <p:nvPr/>
                </p:nvSpPr>
                <p:spPr bwMode="auto">
                  <a:xfrm>
                    <a:off x="2302" y="258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92" name="Rectangle 140"/>
                  <p:cNvSpPr>
                    <a:spLocks noChangeArrowheads="1"/>
                  </p:cNvSpPr>
                  <p:nvPr/>
                </p:nvSpPr>
                <p:spPr bwMode="auto">
                  <a:xfrm>
                    <a:off x="750" y="258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93" name="Rectangle 140"/>
                  <p:cNvSpPr>
                    <a:spLocks noChangeArrowheads="1"/>
                  </p:cNvSpPr>
                  <p:nvPr/>
                </p:nvSpPr>
                <p:spPr bwMode="auto">
                  <a:xfrm>
                    <a:off x="528" y="258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918" name="Group 226"/>
                <p:cNvGrpSpPr>
                  <a:grpSpLocks/>
                </p:cNvGrpSpPr>
                <p:nvPr/>
              </p:nvGrpSpPr>
              <p:grpSpPr bwMode="auto">
                <a:xfrm>
                  <a:off x="1160" y="3019"/>
                  <a:ext cx="2214" cy="148"/>
                  <a:chOff x="529" y="2795"/>
                  <a:chExt cx="2132" cy="147"/>
                </a:xfrm>
              </p:grpSpPr>
              <p:sp>
                <p:nvSpPr>
                  <p:cNvPr id="574" name="Rectangle 140"/>
                  <p:cNvSpPr>
                    <a:spLocks noChangeArrowheads="1"/>
                  </p:cNvSpPr>
                  <p:nvPr/>
                </p:nvSpPr>
                <p:spPr bwMode="auto">
                  <a:xfrm>
                    <a:off x="971" y="280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75" name="Rectangle 142"/>
                  <p:cNvSpPr>
                    <a:spLocks noChangeArrowheads="1"/>
                  </p:cNvSpPr>
                  <p:nvPr/>
                </p:nvSpPr>
                <p:spPr bwMode="auto">
                  <a:xfrm>
                    <a:off x="1412" y="2801"/>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76" name="Rectangle 144"/>
                  <p:cNvSpPr>
                    <a:spLocks noChangeArrowheads="1"/>
                  </p:cNvSpPr>
                  <p:nvPr/>
                </p:nvSpPr>
                <p:spPr bwMode="auto">
                  <a:xfrm>
                    <a:off x="1857" y="2796"/>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77" name="Rectangle 147"/>
                  <p:cNvSpPr>
                    <a:spLocks noChangeArrowheads="1"/>
                  </p:cNvSpPr>
                  <p:nvPr/>
                </p:nvSpPr>
                <p:spPr bwMode="auto">
                  <a:xfrm>
                    <a:off x="2517" y="2795"/>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78" name="Rectangle 143"/>
                  <p:cNvSpPr>
                    <a:spLocks noChangeArrowheads="1"/>
                  </p:cNvSpPr>
                  <p:nvPr/>
                </p:nvSpPr>
                <p:spPr bwMode="auto">
                  <a:xfrm>
                    <a:off x="1636" y="280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79" name="Rectangle 145"/>
                  <p:cNvSpPr>
                    <a:spLocks noChangeArrowheads="1"/>
                  </p:cNvSpPr>
                  <p:nvPr/>
                </p:nvSpPr>
                <p:spPr bwMode="auto">
                  <a:xfrm>
                    <a:off x="2080" y="2801"/>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80" name="Rectangle 141"/>
                  <p:cNvSpPr>
                    <a:spLocks noChangeArrowheads="1"/>
                  </p:cNvSpPr>
                  <p:nvPr/>
                </p:nvSpPr>
                <p:spPr bwMode="auto">
                  <a:xfrm>
                    <a:off x="1192" y="2801"/>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81" name="Rectangle 146"/>
                  <p:cNvSpPr>
                    <a:spLocks noChangeArrowheads="1"/>
                  </p:cNvSpPr>
                  <p:nvPr/>
                </p:nvSpPr>
                <p:spPr bwMode="auto">
                  <a:xfrm>
                    <a:off x="2302" y="280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82" name="Rectangle 140"/>
                  <p:cNvSpPr>
                    <a:spLocks noChangeArrowheads="1"/>
                  </p:cNvSpPr>
                  <p:nvPr/>
                </p:nvSpPr>
                <p:spPr bwMode="auto">
                  <a:xfrm>
                    <a:off x="750" y="280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583" name="Rectangle 140"/>
                  <p:cNvSpPr>
                    <a:spLocks noChangeArrowheads="1"/>
                  </p:cNvSpPr>
                  <p:nvPr/>
                </p:nvSpPr>
                <p:spPr bwMode="auto">
                  <a:xfrm>
                    <a:off x="528" y="280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grpSp>
        <p:sp>
          <p:nvSpPr>
            <p:cNvPr id="430" name="Rectangle 170"/>
            <p:cNvSpPr>
              <a:spLocks noChangeArrowheads="1"/>
            </p:cNvSpPr>
            <p:nvPr/>
          </p:nvSpPr>
          <p:spPr bwMode="auto">
            <a:xfrm>
              <a:off x="433744" y="5424707"/>
              <a:ext cx="668188" cy="380067"/>
            </a:xfrm>
            <a:prstGeom prst="rect">
              <a:avLst/>
            </a:prstGeom>
            <a:solidFill>
              <a:srgbClr val="FF00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Text" lastClr="000000"/>
                  </a:solidFill>
                  <a:latin typeface="+mn-lt"/>
                  <a:ea typeface="+mn-ea"/>
                </a:rPr>
                <a:t>Flexible</a:t>
              </a:r>
            </a:p>
            <a:p>
              <a:pPr algn="ctr" fontAlgn="auto">
                <a:spcBef>
                  <a:spcPts val="0"/>
                </a:spcBef>
                <a:spcAft>
                  <a:spcPts val="0"/>
                </a:spcAft>
                <a:defRPr/>
              </a:pPr>
              <a:r>
                <a:rPr kumimoji="0" lang="en-US" sz="1000" b="1" kern="0" dirty="0">
                  <a:solidFill>
                    <a:sysClr val="windowText" lastClr="000000"/>
                  </a:solidFill>
                  <a:latin typeface="+mn-lt"/>
                  <a:ea typeface="+mn-ea"/>
                </a:rPr>
                <a:t>I/O</a:t>
              </a:r>
            </a:p>
          </p:txBody>
        </p:sp>
        <p:sp>
          <p:nvSpPr>
            <p:cNvPr id="431" name="Rectangle 174"/>
            <p:cNvSpPr>
              <a:spLocks noChangeArrowheads="1"/>
            </p:cNvSpPr>
            <p:nvPr/>
          </p:nvSpPr>
          <p:spPr bwMode="auto">
            <a:xfrm>
              <a:off x="433744" y="2965157"/>
              <a:ext cx="668188" cy="619492"/>
            </a:xfrm>
            <a:prstGeom prst="rect">
              <a:avLst/>
            </a:prstGeom>
            <a:solidFill>
              <a:srgbClr val="FF00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UART x2, </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USB x2,</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JTAG, </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I</a:t>
              </a:r>
              <a:r>
                <a:rPr kumimoji="0" lang="en-US" sz="1000" b="1" kern="0" baseline="30000" dirty="0">
                  <a:solidFill>
                    <a:sysClr val="windowText" lastClr="000000"/>
                  </a:solidFill>
                  <a:latin typeface="+mn-lt"/>
                  <a:ea typeface="+mn-ea"/>
                </a:rPr>
                <a:t>2</a:t>
              </a:r>
              <a:r>
                <a:rPr kumimoji="0" lang="en-US" sz="1000" b="1" kern="0" dirty="0">
                  <a:solidFill>
                    <a:sysClr val="windowText" lastClr="000000"/>
                  </a:solidFill>
                  <a:latin typeface="+mn-lt"/>
                  <a:ea typeface="+mn-ea"/>
                </a:rPr>
                <a:t>C, SPI</a:t>
              </a:r>
            </a:p>
          </p:txBody>
        </p:sp>
        <p:sp>
          <p:nvSpPr>
            <p:cNvPr id="432" name="Rectangle 170"/>
            <p:cNvSpPr>
              <a:spLocks noChangeArrowheads="1"/>
            </p:cNvSpPr>
            <p:nvPr/>
          </p:nvSpPr>
          <p:spPr bwMode="auto">
            <a:xfrm>
              <a:off x="433744" y="5866723"/>
              <a:ext cx="564359" cy="353278"/>
            </a:xfrm>
            <a:prstGeom prst="rect">
              <a:avLst/>
            </a:prstGeom>
            <a:solidFill>
              <a:srgbClr val="FFCC00"/>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MiCA</a:t>
              </a:r>
              <a:endParaRPr kumimoji="0" lang="en-US" sz="1000" b="1" kern="0" dirty="0">
                <a:solidFill>
                  <a:sysClr val="windowText" lastClr="000000"/>
                </a:solidFill>
                <a:latin typeface="+mn-lt"/>
                <a:ea typeface="+mn-ea"/>
              </a:endParaRPr>
            </a:p>
          </p:txBody>
        </p:sp>
        <p:sp>
          <p:nvSpPr>
            <p:cNvPr id="433" name="AutoShape 181"/>
            <p:cNvSpPr>
              <a:spLocks noChangeArrowheads="1"/>
            </p:cNvSpPr>
            <p:nvPr/>
          </p:nvSpPr>
          <p:spPr bwMode="auto">
            <a:xfrm>
              <a:off x="169148" y="5525165"/>
              <a:ext cx="264596" cy="199243"/>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34" name="AutoShape 181"/>
            <p:cNvSpPr>
              <a:spLocks noChangeArrowheads="1"/>
            </p:cNvSpPr>
            <p:nvPr/>
          </p:nvSpPr>
          <p:spPr bwMode="auto">
            <a:xfrm>
              <a:off x="152401" y="3172770"/>
              <a:ext cx="266270" cy="65297"/>
            </a:xfrm>
            <a:prstGeom prst="leftRightArrow">
              <a:avLst>
                <a:gd name="adj1" fmla="val 50000"/>
                <a:gd name="adj2" fmla="val 80444"/>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35" name="AutoShape 181"/>
            <p:cNvSpPr>
              <a:spLocks noChangeArrowheads="1"/>
            </p:cNvSpPr>
            <p:nvPr/>
          </p:nvSpPr>
          <p:spPr bwMode="auto">
            <a:xfrm>
              <a:off x="152401" y="3238068"/>
              <a:ext cx="266270" cy="66972"/>
            </a:xfrm>
            <a:prstGeom prst="leftRightArrow">
              <a:avLst>
                <a:gd name="adj1" fmla="val 50000"/>
                <a:gd name="adj2" fmla="val 8044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36" name="AutoShape 181"/>
            <p:cNvSpPr>
              <a:spLocks noChangeArrowheads="1"/>
            </p:cNvSpPr>
            <p:nvPr/>
          </p:nvSpPr>
          <p:spPr bwMode="auto">
            <a:xfrm>
              <a:off x="152401" y="3305040"/>
              <a:ext cx="266270" cy="66972"/>
            </a:xfrm>
            <a:prstGeom prst="leftRightArrow">
              <a:avLst>
                <a:gd name="adj1" fmla="val 50000"/>
                <a:gd name="adj2" fmla="val 78696"/>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37" name="AutoShape 181"/>
            <p:cNvSpPr>
              <a:spLocks noChangeArrowheads="1"/>
            </p:cNvSpPr>
            <p:nvPr/>
          </p:nvSpPr>
          <p:spPr bwMode="auto">
            <a:xfrm>
              <a:off x="152401" y="3372012"/>
              <a:ext cx="266270" cy="66972"/>
            </a:xfrm>
            <a:prstGeom prst="leftRightArrow">
              <a:avLst>
                <a:gd name="adj1" fmla="val 50000"/>
                <a:gd name="adj2" fmla="val 80444"/>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38" name="Rectangle 170"/>
            <p:cNvSpPr>
              <a:spLocks noChangeArrowheads="1"/>
            </p:cNvSpPr>
            <p:nvPr/>
          </p:nvSpPr>
          <p:spPr bwMode="auto">
            <a:xfrm>
              <a:off x="422020" y="2576719"/>
              <a:ext cx="576082" cy="366672"/>
            </a:xfrm>
            <a:prstGeom prst="rect">
              <a:avLst/>
            </a:prstGeom>
            <a:solidFill>
              <a:srgbClr val="FFCC00"/>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MiCA</a:t>
              </a:r>
              <a:endParaRPr kumimoji="0" lang="en-US" sz="1000" b="1" kern="0" dirty="0">
                <a:solidFill>
                  <a:sysClr val="windowText" lastClr="000000"/>
                </a:solidFill>
                <a:latin typeface="+mn-lt"/>
                <a:ea typeface="+mn-ea"/>
              </a:endParaRPr>
            </a:p>
          </p:txBody>
        </p:sp>
        <p:sp>
          <p:nvSpPr>
            <p:cNvPr id="439" name="AutoShape 181"/>
            <p:cNvSpPr>
              <a:spLocks noChangeArrowheads="1"/>
            </p:cNvSpPr>
            <p:nvPr/>
          </p:nvSpPr>
          <p:spPr bwMode="auto">
            <a:xfrm>
              <a:off x="152401" y="3105798"/>
              <a:ext cx="266270" cy="66972"/>
            </a:xfrm>
            <a:prstGeom prst="leftRightArrow">
              <a:avLst>
                <a:gd name="adj1" fmla="val 50000"/>
                <a:gd name="adj2" fmla="val 78696"/>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40" name="AutoShape 181"/>
            <p:cNvSpPr>
              <a:spLocks noChangeArrowheads="1"/>
            </p:cNvSpPr>
            <p:nvPr/>
          </p:nvSpPr>
          <p:spPr bwMode="auto">
            <a:xfrm>
              <a:off x="152401" y="3038826"/>
              <a:ext cx="266270" cy="66972"/>
            </a:xfrm>
            <a:prstGeom prst="leftRightArrow">
              <a:avLst>
                <a:gd name="adj1" fmla="val 50000"/>
                <a:gd name="adj2" fmla="val 8044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41" name="AutoShape 181"/>
            <p:cNvSpPr>
              <a:spLocks noChangeArrowheads="1"/>
            </p:cNvSpPr>
            <p:nvPr/>
          </p:nvSpPr>
          <p:spPr bwMode="auto">
            <a:xfrm>
              <a:off x="169148" y="4997761"/>
              <a:ext cx="264596" cy="199242"/>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321787" name="Group 250"/>
            <p:cNvGrpSpPr>
              <a:grpSpLocks/>
            </p:cNvGrpSpPr>
            <p:nvPr/>
          </p:nvGrpSpPr>
          <p:grpSpPr bwMode="auto">
            <a:xfrm>
              <a:off x="164149" y="3629999"/>
              <a:ext cx="938390" cy="567822"/>
              <a:chOff x="152" y="1824"/>
              <a:chExt cx="639" cy="432"/>
            </a:xfrm>
          </p:grpSpPr>
          <p:sp>
            <p:nvSpPr>
              <p:cNvPr id="537" name="Rectangle 170"/>
              <p:cNvSpPr>
                <a:spLocks noChangeArrowheads="1"/>
              </p:cNvSpPr>
              <p:nvPr/>
            </p:nvSpPr>
            <p:spPr bwMode="auto">
              <a:xfrm rot="10800000" flipH="1">
                <a:off x="336" y="1824"/>
                <a:ext cx="122"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a:solidFill>
                      <a:sysClr val="window" lastClr="FFFFFF"/>
                    </a:solidFill>
                    <a:latin typeface="+mn-lt"/>
                    <a:ea typeface="+mn-ea"/>
                  </a:rPr>
                  <a:t>SerDes</a:t>
                </a:r>
              </a:p>
            </p:txBody>
          </p:sp>
          <p:sp>
            <p:nvSpPr>
              <p:cNvPr id="538" name="Rectangle 170"/>
              <p:cNvSpPr>
                <a:spLocks noChangeArrowheads="1"/>
              </p:cNvSpPr>
              <p:nvPr/>
            </p:nvSpPr>
            <p:spPr bwMode="auto">
              <a:xfrm>
                <a:off x="462" y="1824"/>
                <a:ext cx="328" cy="432"/>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8-lane</a:t>
                </a:r>
              </a:p>
            </p:txBody>
          </p:sp>
          <p:sp>
            <p:nvSpPr>
              <p:cNvPr id="539" name="AutoShape 181"/>
              <p:cNvSpPr>
                <a:spLocks noChangeArrowheads="1"/>
              </p:cNvSpPr>
              <p:nvPr/>
            </p:nvSpPr>
            <p:spPr bwMode="auto">
              <a:xfrm>
                <a:off x="152" y="1979"/>
                <a:ext cx="181" cy="135"/>
              </a:xfrm>
              <a:prstGeom prst="leftRightArrow">
                <a:avLst>
                  <a:gd name="adj1" fmla="val 50000"/>
                  <a:gd name="adj2" fmla="val 2681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788" name="Group 254"/>
            <p:cNvGrpSpPr>
              <a:grpSpLocks/>
            </p:cNvGrpSpPr>
            <p:nvPr/>
          </p:nvGrpSpPr>
          <p:grpSpPr bwMode="auto">
            <a:xfrm>
              <a:off x="434359" y="4860128"/>
              <a:ext cx="668391" cy="491948"/>
              <a:chOff x="720" y="2663"/>
              <a:chExt cx="354" cy="238"/>
            </a:xfrm>
          </p:grpSpPr>
          <p:sp>
            <p:nvSpPr>
              <p:cNvPr id="535" name="Rectangle 170"/>
              <p:cNvSpPr>
                <a:spLocks noChangeArrowheads="1"/>
              </p:cNvSpPr>
              <p:nvPr/>
            </p:nvSpPr>
            <p:spPr bwMode="auto">
              <a:xfrm rot="10800000" flipH="1">
                <a:off x="720" y="2663"/>
                <a:ext cx="95" cy="238"/>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dirty="0" err="1">
                    <a:solidFill>
                      <a:sysClr val="window" lastClr="FFFFFF"/>
                    </a:solidFill>
                    <a:latin typeface="+mn-lt"/>
                    <a:ea typeface="+mn-ea"/>
                  </a:rPr>
                  <a:t>SerDes</a:t>
                </a:r>
                <a:endParaRPr kumimoji="0" lang="en-US" sz="1000" kern="0" dirty="0">
                  <a:solidFill>
                    <a:sysClr val="window" lastClr="FFFFFF"/>
                  </a:solidFill>
                  <a:latin typeface="+mn-lt"/>
                  <a:ea typeface="+mn-ea"/>
                </a:endParaRPr>
              </a:p>
            </p:txBody>
          </p:sp>
          <p:sp>
            <p:nvSpPr>
              <p:cNvPr id="536" name="Rectangle 170"/>
              <p:cNvSpPr>
                <a:spLocks noChangeArrowheads="1"/>
              </p:cNvSpPr>
              <p:nvPr/>
            </p:nvSpPr>
            <p:spPr bwMode="auto">
              <a:xfrm>
                <a:off x="819" y="2664"/>
                <a:ext cx="255" cy="237"/>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4-lane</a:t>
                </a:r>
              </a:p>
            </p:txBody>
          </p:sp>
        </p:grpSp>
        <p:sp>
          <p:nvSpPr>
            <p:cNvPr id="444" name="Rectangle 170"/>
            <p:cNvSpPr>
              <a:spLocks noChangeArrowheads="1"/>
            </p:cNvSpPr>
            <p:nvPr/>
          </p:nvSpPr>
          <p:spPr bwMode="auto">
            <a:xfrm rot="10800000" flipH="1">
              <a:off x="4441200" y="2442774"/>
              <a:ext cx="211007" cy="1968980"/>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lnSpc>
                  <a:spcPct val="90000"/>
                </a:lnSpc>
                <a:spcBef>
                  <a:spcPts val="0"/>
                </a:spcBef>
                <a:spcAft>
                  <a:spcPts val="0"/>
                </a:spcAft>
                <a:defRPr/>
              </a:pPr>
              <a:r>
                <a:rPr kumimoji="0" lang="en-US" sz="1000" b="1" kern="0">
                  <a:solidFill>
                    <a:sysClr val="windowText" lastClr="000000"/>
                  </a:solidFill>
                  <a:latin typeface="+mn-lt"/>
                  <a:ea typeface="MS PGothic" pitchFamily="34" charset="-128"/>
                </a:rPr>
                <a:t>Interlaken</a:t>
              </a:r>
            </a:p>
          </p:txBody>
        </p:sp>
        <p:sp>
          <p:nvSpPr>
            <p:cNvPr id="445" name="Rectangle 170"/>
            <p:cNvSpPr>
              <a:spLocks noChangeArrowheads="1"/>
            </p:cNvSpPr>
            <p:nvPr/>
          </p:nvSpPr>
          <p:spPr bwMode="auto">
            <a:xfrm rot="10800000" flipH="1">
              <a:off x="4441200" y="4426823"/>
              <a:ext cx="211007" cy="1963958"/>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lnSpc>
                  <a:spcPct val="90000"/>
                </a:lnSpc>
                <a:spcBef>
                  <a:spcPts val="0"/>
                </a:spcBef>
                <a:spcAft>
                  <a:spcPts val="0"/>
                </a:spcAft>
                <a:defRPr/>
              </a:pPr>
              <a:r>
                <a:rPr kumimoji="0" lang="en-US" sz="1000" b="1" kern="0">
                  <a:solidFill>
                    <a:sysClr val="windowText" lastClr="000000"/>
                  </a:solidFill>
                  <a:latin typeface="+mn-lt"/>
                  <a:ea typeface="MS PGothic" pitchFamily="34" charset="-128"/>
                </a:rPr>
                <a:t>Interlaken</a:t>
              </a:r>
            </a:p>
          </p:txBody>
        </p:sp>
        <p:grpSp>
          <p:nvGrpSpPr>
            <p:cNvPr id="321791" name="Group 264"/>
            <p:cNvGrpSpPr>
              <a:grpSpLocks/>
            </p:cNvGrpSpPr>
            <p:nvPr/>
          </p:nvGrpSpPr>
          <p:grpSpPr bwMode="auto">
            <a:xfrm>
              <a:off x="4635936" y="2442929"/>
              <a:ext cx="581537" cy="474335"/>
              <a:chOff x="3319" y="290"/>
              <a:chExt cx="310" cy="432"/>
            </a:xfrm>
          </p:grpSpPr>
          <p:grpSp>
            <p:nvGrpSpPr>
              <p:cNvPr id="321872" name="Group 265"/>
              <p:cNvGrpSpPr>
                <a:grpSpLocks/>
              </p:cNvGrpSpPr>
              <p:nvPr/>
            </p:nvGrpSpPr>
            <p:grpSpPr bwMode="auto">
              <a:xfrm>
                <a:off x="3322" y="290"/>
                <a:ext cx="211" cy="236"/>
                <a:chOff x="2717" y="2304"/>
                <a:chExt cx="211" cy="192"/>
              </a:xfrm>
            </p:grpSpPr>
            <p:sp>
              <p:nvSpPr>
                <p:cNvPr id="531"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32"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33"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34"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528"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529"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530" name="Rectangle 170"/>
              <p:cNvSpPr>
                <a:spLocks noChangeArrowheads="1"/>
              </p:cNvSpPr>
              <p:nvPr/>
            </p:nvSpPr>
            <p:spPr bwMode="auto">
              <a:xfrm>
                <a:off x="3319" y="337"/>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321792" name="Group 273"/>
            <p:cNvGrpSpPr>
              <a:grpSpLocks/>
            </p:cNvGrpSpPr>
            <p:nvPr/>
          </p:nvGrpSpPr>
          <p:grpSpPr bwMode="auto">
            <a:xfrm>
              <a:off x="4635936" y="2939291"/>
              <a:ext cx="581537" cy="474335"/>
              <a:chOff x="3319" y="290"/>
              <a:chExt cx="310" cy="432"/>
            </a:xfrm>
          </p:grpSpPr>
          <p:grpSp>
            <p:nvGrpSpPr>
              <p:cNvPr id="321864" name="Group 274"/>
              <p:cNvGrpSpPr>
                <a:grpSpLocks/>
              </p:cNvGrpSpPr>
              <p:nvPr/>
            </p:nvGrpSpPr>
            <p:grpSpPr bwMode="auto">
              <a:xfrm>
                <a:off x="3322" y="290"/>
                <a:ext cx="211" cy="236"/>
                <a:chOff x="2717" y="2304"/>
                <a:chExt cx="211" cy="192"/>
              </a:xfrm>
            </p:grpSpPr>
            <p:sp>
              <p:nvSpPr>
                <p:cNvPr id="523" name="Rectangle 170"/>
                <p:cNvSpPr>
                  <a:spLocks noChangeArrowheads="1"/>
                </p:cNvSpPr>
                <p:nvPr/>
              </p:nvSpPr>
              <p:spPr bwMode="auto">
                <a:xfrm>
                  <a:off x="2716" y="2305"/>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24"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25"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26"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520"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521" name="Rectangle 170"/>
              <p:cNvSpPr>
                <a:spLocks noChangeArrowheads="1"/>
              </p:cNvSpPr>
              <p:nvPr/>
            </p:nvSpPr>
            <p:spPr bwMode="auto">
              <a:xfrm rot="10800000" flipH="1">
                <a:off x="3533" y="291"/>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522" name="Rectangle 170"/>
              <p:cNvSpPr>
                <a:spLocks noChangeArrowheads="1"/>
              </p:cNvSpPr>
              <p:nvPr/>
            </p:nvSpPr>
            <p:spPr bwMode="auto">
              <a:xfrm>
                <a:off x="3319" y="338"/>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321793" name="Group 282"/>
            <p:cNvGrpSpPr>
              <a:grpSpLocks/>
            </p:cNvGrpSpPr>
            <p:nvPr/>
          </p:nvGrpSpPr>
          <p:grpSpPr bwMode="auto">
            <a:xfrm>
              <a:off x="4635936" y="3435654"/>
              <a:ext cx="581537" cy="474335"/>
              <a:chOff x="3319" y="290"/>
              <a:chExt cx="310" cy="432"/>
            </a:xfrm>
          </p:grpSpPr>
          <p:grpSp>
            <p:nvGrpSpPr>
              <p:cNvPr id="321856" name="Group 283"/>
              <p:cNvGrpSpPr>
                <a:grpSpLocks/>
              </p:cNvGrpSpPr>
              <p:nvPr/>
            </p:nvGrpSpPr>
            <p:grpSpPr bwMode="auto">
              <a:xfrm>
                <a:off x="3322" y="290"/>
                <a:ext cx="211" cy="236"/>
                <a:chOff x="2717" y="2304"/>
                <a:chExt cx="211" cy="192"/>
              </a:xfrm>
            </p:grpSpPr>
            <p:sp>
              <p:nvSpPr>
                <p:cNvPr id="515"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16"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17"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18"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512"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513"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514" name="Rectangle 170"/>
              <p:cNvSpPr>
                <a:spLocks noChangeArrowheads="1"/>
              </p:cNvSpPr>
              <p:nvPr/>
            </p:nvSpPr>
            <p:spPr bwMode="auto">
              <a:xfrm>
                <a:off x="3319" y="337"/>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321794" name="Group 291"/>
            <p:cNvGrpSpPr>
              <a:grpSpLocks/>
            </p:cNvGrpSpPr>
            <p:nvPr/>
          </p:nvGrpSpPr>
          <p:grpSpPr bwMode="auto">
            <a:xfrm>
              <a:off x="4635936" y="3930547"/>
              <a:ext cx="581537" cy="475804"/>
              <a:chOff x="3319" y="290"/>
              <a:chExt cx="310" cy="432"/>
            </a:xfrm>
          </p:grpSpPr>
          <p:grpSp>
            <p:nvGrpSpPr>
              <p:cNvPr id="321848" name="Group 292"/>
              <p:cNvGrpSpPr>
                <a:grpSpLocks/>
              </p:cNvGrpSpPr>
              <p:nvPr/>
            </p:nvGrpSpPr>
            <p:grpSpPr bwMode="auto">
              <a:xfrm>
                <a:off x="3322" y="290"/>
                <a:ext cx="211" cy="236"/>
                <a:chOff x="2717" y="2304"/>
                <a:chExt cx="211" cy="192"/>
              </a:xfrm>
            </p:grpSpPr>
            <p:sp>
              <p:nvSpPr>
                <p:cNvPr id="507" name="Rectangle 170"/>
                <p:cNvSpPr>
                  <a:spLocks noChangeArrowheads="1"/>
                </p:cNvSpPr>
                <p:nvPr/>
              </p:nvSpPr>
              <p:spPr bwMode="auto">
                <a:xfrm>
                  <a:off x="2716" y="2305"/>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08"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09"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10"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504" name="Rectangle 170"/>
              <p:cNvSpPr>
                <a:spLocks noChangeArrowheads="1"/>
              </p:cNvSpPr>
              <p:nvPr/>
            </p:nvSpPr>
            <p:spPr bwMode="auto">
              <a:xfrm>
                <a:off x="3321" y="531"/>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505" name="Rectangle 170"/>
              <p:cNvSpPr>
                <a:spLocks noChangeArrowheads="1"/>
              </p:cNvSpPr>
              <p:nvPr/>
            </p:nvSpPr>
            <p:spPr bwMode="auto">
              <a:xfrm rot="10800000" flipH="1">
                <a:off x="3533" y="291"/>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506" name="Rectangle 170"/>
              <p:cNvSpPr>
                <a:spLocks noChangeArrowheads="1"/>
              </p:cNvSpPr>
              <p:nvPr/>
            </p:nvSpPr>
            <p:spPr bwMode="auto">
              <a:xfrm>
                <a:off x="3319" y="339"/>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321795" name="Group 300"/>
            <p:cNvGrpSpPr>
              <a:grpSpLocks/>
            </p:cNvGrpSpPr>
            <p:nvPr/>
          </p:nvGrpSpPr>
          <p:grpSpPr bwMode="auto">
            <a:xfrm>
              <a:off x="4635936" y="4426910"/>
              <a:ext cx="581537" cy="475804"/>
              <a:chOff x="3319" y="290"/>
              <a:chExt cx="310" cy="432"/>
            </a:xfrm>
          </p:grpSpPr>
          <p:grpSp>
            <p:nvGrpSpPr>
              <p:cNvPr id="321840" name="Group 301"/>
              <p:cNvGrpSpPr>
                <a:grpSpLocks/>
              </p:cNvGrpSpPr>
              <p:nvPr/>
            </p:nvGrpSpPr>
            <p:grpSpPr bwMode="auto">
              <a:xfrm>
                <a:off x="3322" y="290"/>
                <a:ext cx="211" cy="236"/>
                <a:chOff x="2717" y="2304"/>
                <a:chExt cx="211" cy="192"/>
              </a:xfrm>
            </p:grpSpPr>
            <p:sp>
              <p:nvSpPr>
                <p:cNvPr id="499"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00"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01"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502"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496"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497"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498" name="Rectangle 170"/>
              <p:cNvSpPr>
                <a:spLocks noChangeArrowheads="1"/>
              </p:cNvSpPr>
              <p:nvPr/>
            </p:nvSpPr>
            <p:spPr bwMode="auto">
              <a:xfrm>
                <a:off x="3319" y="339"/>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321796" name="Group 309"/>
            <p:cNvGrpSpPr>
              <a:grpSpLocks/>
            </p:cNvGrpSpPr>
            <p:nvPr/>
          </p:nvGrpSpPr>
          <p:grpSpPr bwMode="auto">
            <a:xfrm>
              <a:off x="4635936" y="4923272"/>
              <a:ext cx="581537" cy="474336"/>
              <a:chOff x="3319" y="290"/>
              <a:chExt cx="310" cy="432"/>
            </a:xfrm>
          </p:grpSpPr>
          <p:grpSp>
            <p:nvGrpSpPr>
              <p:cNvPr id="321832" name="Group 310"/>
              <p:cNvGrpSpPr>
                <a:grpSpLocks/>
              </p:cNvGrpSpPr>
              <p:nvPr/>
            </p:nvGrpSpPr>
            <p:grpSpPr bwMode="auto">
              <a:xfrm>
                <a:off x="3322" y="290"/>
                <a:ext cx="211" cy="236"/>
                <a:chOff x="2717" y="2304"/>
                <a:chExt cx="211" cy="192"/>
              </a:xfrm>
            </p:grpSpPr>
            <p:sp>
              <p:nvSpPr>
                <p:cNvPr id="491" name="Rectangle 170"/>
                <p:cNvSpPr>
                  <a:spLocks noChangeArrowheads="1"/>
                </p:cNvSpPr>
                <p:nvPr/>
              </p:nvSpPr>
              <p:spPr bwMode="auto">
                <a:xfrm>
                  <a:off x="2716" y="2305"/>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492"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493"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494" name="Rectangle 170"/>
                <p:cNvSpPr>
                  <a:spLocks noChangeArrowheads="1"/>
                </p:cNvSpPr>
                <p:nvPr/>
              </p:nvSpPr>
              <p:spPr bwMode="auto">
                <a:xfrm>
                  <a:off x="2716" y="2449"/>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488"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489" name="Rectangle 170"/>
              <p:cNvSpPr>
                <a:spLocks noChangeArrowheads="1"/>
              </p:cNvSpPr>
              <p:nvPr/>
            </p:nvSpPr>
            <p:spPr bwMode="auto">
              <a:xfrm rot="10800000" flipH="1">
                <a:off x="3533" y="291"/>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490" name="Rectangle 170"/>
              <p:cNvSpPr>
                <a:spLocks noChangeArrowheads="1"/>
              </p:cNvSpPr>
              <p:nvPr/>
            </p:nvSpPr>
            <p:spPr bwMode="auto">
              <a:xfrm>
                <a:off x="3319" y="338"/>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321797" name="Group 318"/>
            <p:cNvGrpSpPr>
              <a:grpSpLocks/>
            </p:cNvGrpSpPr>
            <p:nvPr/>
          </p:nvGrpSpPr>
          <p:grpSpPr bwMode="auto">
            <a:xfrm>
              <a:off x="4635936" y="5419635"/>
              <a:ext cx="581537" cy="474336"/>
              <a:chOff x="3319" y="290"/>
              <a:chExt cx="310" cy="432"/>
            </a:xfrm>
          </p:grpSpPr>
          <p:grpSp>
            <p:nvGrpSpPr>
              <p:cNvPr id="321824" name="Group 319"/>
              <p:cNvGrpSpPr>
                <a:grpSpLocks/>
              </p:cNvGrpSpPr>
              <p:nvPr/>
            </p:nvGrpSpPr>
            <p:grpSpPr bwMode="auto">
              <a:xfrm>
                <a:off x="3322" y="290"/>
                <a:ext cx="211" cy="236"/>
                <a:chOff x="2717" y="2304"/>
                <a:chExt cx="211" cy="192"/>
              </a:xfrm>
            </p:grpSpPr>
            <p:sp>
              <p:nvSpPr>
                <p:cNvPr id="483"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484"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485"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486"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480"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481"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482" name="Rectangle 170"/>
              <p:cNvSpPr>
                <a:spLocks noChangeArrowheads="1"/>
              </p:cNvSpPr>
              <p:nvPr/>
            </p:nvSpPr>
            <p:spPr bwMode="auto">
              <a:xfrm>
                <a:off x="3319" y="337"/>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321798" name="Group 327"/>
            <p:cNvGrpSpPr>
              <a:grpSpLocks/>
            </p:cNvGrpSpPr>
            <p:nvPr/>
          </p:nvGrpSpPr>
          <p:grpSpPr bwMode="auto">
            <a:xfrm>
              <a:off x="4635936" y="5915998"/>
              <a:ext cx="581537" cy="474336"/>
              <a:chOff x="3319" y="290"/>
              <a:chExt cx="310" cy="432"/>
            </a:xfrm>
          </p:grpSpPr>
          <p:grpSp>
            <p:nvGrpSpPr>
              <p:cNvPr id="321816" name="Group 328"/>
              <p:cNvGrpSpPr>
                <a:grpSpLocks/>
              </p:cNvGrpSpPr>
              <p:nvPr/>
            </p:nvGrpSpPr>
            <p:grpSpPr bwMode="auto">
              <a:xfrm>
                <a:off x="3322" y="290"/>
                <a:ext cx="211" cy="236"/>
                <a:chOff x="2717" y="2304"/>
                <a:chExt cx="211" cy="192"/>
              </a:xfrm>
            </p:grpSpPr>
            <p:sp>
              <p:nvSpPr>
                <p:cNvPr id="475"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476"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477"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478"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472"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endParaRPr kumimoji="0" lang="en-US" sz="900" b="1" kern="0" dirty="0">
                  <a:solidFill>
                    <a:sysClr val="windowText" lastClr="000000"/>
                  </a:solidFill>
                  <a:latin typeface="+mn-lt"/>
                  <a:ea typeface="+mn-ea"/>
                </a:endParaRPr>
              </a:p>
            </p:txBody>
          </p:sp>
          <p:sp>
            <p:nvSpPr>
              <p:cNvPr id="473" name="Rectangle 170"/>
              <p:cNvSpPr>
                <a:spLocks noChangeArrowheads="1"/>
              </p:cNvSpPr>
              <p:nvPr/>
            </p:nvSpPr>
            <p:spPr bwMode="auto">
              <a:xfrm rot="10800000" flipH="1">
                <a:off x="3533" y="289"/>
                <a:ext cx="96" cy="433"/>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dirty="0" err="1">
                    <a:solidFill>
                      <a:sysClr val="window" lastClr="FFFFFF"/>
                    </a:solidFill>
                    <a:latin typeface="+mn-lt"/>
                    <a:ea typeface="+mn-ea"/>
                  </a:rPr>
                  <a:t>SerDes</a:t>
                </a:r>
                <a:endParaRPr kumimoji="0" lang="en-US" sz="1000" b="1" kern="0" dirty="0">
                  <a:solidFill>
                    <a:sysClr val="window" lastClr="FFFFFF"/>
                  </a:solidFill>
                  <a:latin typeface="+mn-lt"/>
                  <a:ea typeface="+mn-ea"/>
                </a:endParaRPr>
              </a:p>
            </p:txBody>
          </p:sp>
          <p:sp>
            <p:nvSpPr>
              <p:cNvPr id="474" name="Rectangle 170"/>
              <p:cNvSpPr>
                <a:spLocks noChangeArrowheads="1"/>
              </p:cNvSpPr>
              <p:nvPr/>
            </p:nvSpPr>
            <p:spPr bwMode="auto">
              <a:xfrm>
                <a:off x="3319" y="338"/>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321799" name="グループ化 453"/>
            <p:cNvGrpSpPr>
              <a:grpSpLocks/>
            </p:cNvGrpSpPr>
            <p:nvPr/>
          </p:nvGrpSpPr>
          <p:grpSpPr bwMode="auto">
            <a:xfrm>
              <a:off x="5216005" y="2598593"/>
              <a:ext cx="213243" cy="3655166"/>
              <a:chOff x="5216007" y="2598596"/>
              <a:chExt cx="265804" cy="3655170"/>
            </a:xfrm>
          </p:grpSpPr>
          <p:sp>
            <p:nvSpPr>
              <p:cNvPr id="463" name="AutoShape 181"/>
              <p:cNvSpPr>
                <a:spLocks noChangeArrowheads="1"/>
              </p:cNvSpPr>
              <p:nvPr/>
            </p:nvSpPr>
            <p:spPr bwMode="auto">
              <a:xfrm>
                <a:off x="5216708" y="2598487"/>
                <a:ext cx="265103" cy="199243"/>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64" name="AutoShape 181"/>
              <p:cNvSpPr>
                <a:spLocks noChangeArrowheads="1"/>
              </p:cNvSpPr>
              <p:nvPr/>
            </p:nvSpPr>
            <p:spPr bwMode="auto">
              <a:xfrm>
                <a:off x="5216708" y="3092408"/>
                <a:ext cx="265103" cy="199242"/>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65" name="AutoShape 181"/>
              <p:cNvSpPr>
                <a:spLocks noChangeArrowheads="1"/>
              </p:cNvSpPr>
              <p:nvPr/>
            </p:nvSpPr>
            <p:spPr bwMode="auto">
              <a:xfrm>
                <a:off x="5216708" y="3584653"/>
                <a:ext cx="265103" cy="200917"/>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66" name="AutoShape 181"/>
              <p:cNvSpPr>
                <a:spLocks noChangeArrowheads="1"/>
              </p:cNvSpPr>
              <p:nvPr/>
            </p:nvSpPr>
            <p:spPr bwMode="auto">
              <a:xfrm>
                <a:off x="5216708" y="4078573"/>
                <a:ext cx="265103" cy="199243"/>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67" name="AutoShape 181"/>
              <p:cNvSpPr>
                <a:spLocks noChangeArrowheads="1"/>
              </p:cNvSpPr>
              <p:nvPr/>
            </p:nvSpPr>
            <p:spPr bwMode="auto">
              <a:xfrm>
                <a:off x="5216708" y="4572493"/>
                <a:ext cx="265103" cy="199242"/>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68" name="AutoShape 181"/>
              <p:cNvSpPr>
                <a:spLocks noChangeArrowheads="1"/>
              </p:cNvSpPr>
              <p:nvPr/>
            </p:nvSpPr>
            <p:spPr bwMode="auto">
              <a:xfrm>
                <a:off x="5216708" y="5064739"/>
                <a:ext cx="265103" cy="200917"/>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69" name="AutoShape 181"/>
              <p:cNvSpPr>
                <a:spLocks noChangeArrowheads="1"/>
              </p:cNvSpPr>
              <p:nvPr/>
            </p:nvSpPr>
            <p:spPr bwMode="auto">
              <a:xfrm>
                <a:off x="5216708" y="5558658"/>
                <a:ext cx="265103" cy="199243"/>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70" name="AutoShape 181"/>
              <p:cNvSpPr>
                <a:spLocks noChangeArrowheads="1"/>
              </p:cNvSpPr>
              <p:nvPr/>
            </p:nvSpPr>
            <p:spPr bwMode="auto">
              <a:xfrm>
                <a:off x="5216708" y="6054252"/>
                <a:ext cx="265103" cy="199243"/>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455" name="AutoShape 185"/>
            <p:cNvSpPr>
              <a:spLocks noChangeArrowheads="1"/>
            </p:cNvSpPr>
            <p:nvPr/>
          </p:nvSpPr>
          <p:spPr bwMode="auto">
            <a:xfrm rot="5400000">
              <a:off x="1746699" y="2246853"/>
              <a:ext cx="221008" cy="261247"/>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56" name="AutoShape 186"/>
            <p:cNvSpPr>
              <a:spLocks noChangeArrowheads="1"/>
            </p:cNvSpPr>
            <p:nvPr/>
          </p:nvSpPr>
          <p:spPr bwMode="auto">
            <a:xfrm rot="5400000">
              <a:off x="3373629" y="2247690"/>
              <a:ext cx="221008" cy="259571"/>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57" name="AutoShape 185"/>
            <p:cNvSpPr>
              <a:spLocks noChangeArrowheads="1"/>
            </p:cNvSpPr>
            <p:nvPr/>
          </p:nvSpPr>
          <p:spPr bwMode="auto">
            <a:xfrm rot="5400000">
              <a:off x="1749211" y="6299503"/>
              <a:ext cx="221008" cy="259571"/>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458" name="AutoShape 186"/>
            <p:cNvSpPr>
              <a:spLocks noChangeArrowheads="1"/>
            </p:cNvSpPr>
            <p:nvPr/>
          </p:nvSpPr>
          <p:spPr bwMode="auto">
            <a:xfrm rot="5400000">
              <a:off x="3376978" y="6299503"/>
              <a:ext cx="221008" cy="259571"/>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321804" name="Group 250"/>
            <p:cNvGrpSpPr>
              <a:grpSpLocks/>
            </p:cNvGrpSpPr>
            <p:nvPr/>
          </p:nvGrpSpPr>
          <p:grpSpPr bwMode="auto">
            <a:xfrm>
              <a:off x="164272" y="4229330"/>
              <a:ext cx="938390" cy="567822"/>
              <a:chOff x="152" y="1824"/>
              <a:chExt cx="639" cy="432"/>
            </a:xfrm>
          </p:grpSpPr>
          <p:sp>
            <p:nvSpPr>
              <p:cNvPr id="460" name="Rectangle 170"/>
              <p:cNvSpPr>
                <a:spLocks noChangeArrowheads="1"/>
              </p:cNvSpPr>
              <p:nvPr/>
            </p:nvSpPr>
            <p:spPr bwMode="auto">
              <a:xfrm rot="10800000" flipH="1">
                <a:off x="335" y="1824"/>
                <a:ext cx="122"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a:solidFill>
                      <a:sysClr val="window" lastClr="FFFFFF"/>
                    </a:solidFill>
                    <a:latin typeface="+mn-lt"/>
                    <a:ea typeface="+mn-ea"/>
                  </a:rPr>
                  <a:t>SerDes</a:t>
                </a:r>
              </a:p>
            </p:txBody>
          </p:sp>
          <p:sp>
            <p:nvSpPr>
              <p:cNvPr id="461" name="Rectangle 170"/>
              <p:cNvSpPr>
                <a:spLocks noChangeArrowheads="1"/>
              </p:cNvSpPr>
              <p:nvPr/>
            </p:nvSpPr>
            <p:spPr bwMode="auto">
              <a:xfrm>
                <a:off x="462" y="1824"/>
                <a:ext cx="328" cy="432"/>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8-lane</a:t>
                </a:r>
              </a:p>
            </p:txBody>
          </p:sp>
          <p:sp>
            <p:nvSpPr>
              <p:cNvPr id="462" name="AutoShape 181"/>
              <p:cNvSpPr>
                <a:spLocks noChangeArrowheads="1"/>
              </p:cNvSpPr>
              <p:nvPr/>
            </p:nvSpPr>
            <p:spPr bwMode="auto">
              <a:xfrm>
                <a:off x="152" y="1979"/>
                <a:ext cx="181" cy="135"/>
              </a:xfrm>
              <a:prstGeom prst="leftRightArrow">
                <a:avLst>
                  <a:gd name="adj1" fmla="val 50000"/>
                  <a:gd name="adj2" fmla="val 2681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sp>
        <p:nvSpPr>
          <p:cNvPr id="409" name="Rectangle 108"/>
          <p:cNvSpPr>
            <a:spLocks noChangeArrowheads="1"/>
          </p:cNvSpPr>
          <p:nvPr/>
        </p:nvSpPr>
        <p:spPr bwMode="auto">
          <a:xfrm>
            <a:off x="5370513" y="508000"/>
            <a:ext cx="3665537" cy="6092825"/>
          </a:xfrm>
          <a:prstGeom prst="rect">
            <a:avLst/>
          </a:prstGeom>
          <a:gradFill rotWithShape="1">
            <a:gsLst>
              <a:gs pos="0">
                <a:srgbClr val="C0C0C0"/>
              </a:gs>
              <a:gs pos="100000">
                <a:srgbClr val="EAEAEA"/>
              </a:gs>
            </a:gsLst>
            <a:lin ang="2700000" scaled="1"/>
          </a:gradFill>
          <a:ln w="38100">
            <a:solidFill>
              <a:srgbClr val="FF0000"/>
            </a:solidFill>
            <a:miter lim="800000"/>
            <a:headEnd/>
            <a:tailEnd/>
          </a:ln>
          <a:effectLst>
            <a:outerShdw blurRad="50800" dist="38100" algn="l" rotWithShape="0">
              <a:prstClr val="black">
                <a:alpha val="40000"/>
              </a:prstClr>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cxnSp>
        <p:nvCxnSpPr>
          <p:cNvPr id="1748" name="直線コネクタ 1747"/>
          <p:cNvCxnSpPr/>
          <p:nvPr/>
        </p:nvCxnSpPr>
        <p:spPr>
          <a:xfrm>
            <a:off x="1403350" y="419100"/>
            <a:ext cx="7558088" cy="0"/>
          </a:xfrm>
          <a:prstGeom prst="line">
            <a:avLst/>
          </a:prstGeom>
          <a:ln w="63500">
            <a:solidFill>
              <a:srgbClr val="006600"/>
            </a:solidFill>
          </a:ln>
        </p:spPr>
        <p:style>
          <a:lnRef idx="1">
            <a:schemeClr val="accent1"/>
          </a:lnRef>
          <a:fillRef idx="0">
            <a:schemeClr val="accent1"/>
          </a:fillRef>
          <a:effectRef idx="0">
            <a:schemeClr val="accent1"/>
          </a:effectRef>
          <a:fontRef idx="minor">
            <a:schemeClr val="tx1"/>
          </a:fontRef>
        </p:style>
      </p:cxnSp>
      <p:pic>
        <p:nvPicPr>
          <p:cNvPr id="201733" name="Picture 2"/>
          <p:cNvPicPr>
            <a:picLocks noChangeAspect="1" noChangeArrowheads="1"/>
          </p:cNvPicPr>
          <p:nvPr/>
        </p:nvPicPr>
        <p:blipFill>
          <a:blip r:embed="rId3"/>
          <a:srcRect/>
          <a:stretch>
            <a:fillRect/>
          </a:stretch>
        </p:blipFill>
        <p:spPr bwMode="auto">
          <a:xfrm>
            <a:off x="5448300" y="3997325"/>
            <a:ext cx="3511550" cy="2568575"/>
          </a:xfrm>
          <a:prstGeom prst="rect">
            <a:avLst/>
          </a:prstGeom>
          <a:noFill/>
          <a:ln w="9525">
            <a:solidFill>
              <a:schemeClr val="tx1"/>
            </a:solidFill>
            <a:miter lim="800000"/>
            <a:headEnd/>
            <a:tailEnd/>
          </a:ln>
        </p:spPr>
      </p:pic>
      <p:sp>
        <p:nvSpPr>
          <p:cNvPr id="385" name="Rectangle 950"/>
          <p:cNvSpPr>
            <a:spLocks noChangeArrowheads="1"/>
          </p:cNvSpPr>
          <p:nvPr/>
        </p:nvSpPr>
        <p:spPr bwMode="auto">
          <a:xfrm>
            <a:off x="5461000" y="6319838"/>
            <a:ext cx="3503613" cy="277812"/>
          </a:xfrm>
          <a:prstGeom prst="rect">
            <a:avLst/>
          </a:prstGeom>
          <a:noFill/>
          <a:ln>
            <a:noFill/>
          </a:ln>
          <a:effectLst/>
          <a:extLst>
            <a:ext uri="{909E8E84-426E-40DD-AFC4-6F175D3DCCD1}"/>
            <a:ext uri="{91240B29-F687-4F45-9708-019B960494DF}"/>
            <a:ext uri="{AF507438-7753-43E0-B8FC-AC1667EBCBE1}"/>
          </a:extLst>
        </p:spPr>
        <p:txBody>
          <a:bodyPr>
            <a:spAutoFit/>
          </a:bodyPr>
          <a:lstStyle/>
          <a:p>
            <a:pPr algn="ctr" fontAlgn="auto">
              <a:spcBef>
                <a:spcPts val="0"/>
              </a:spcBef>
              <a:spcAft>
                <a:spcPts val="0"/>
              </a:spcAft>
              <a:defRPr/>
            </a:pPr>
            <a:r>
              <a:rPr kumimoji="0" lang="en-US" altLang="ja-JP" sz="1200" kern="0" dirty="0">
                <a:solidFill>
                  <a:sysClr val="windowText" lastClr="000000"/>
                </a:solidFill>
                <a:latin typeface="ＭＳ Ｐゴシック" pitchFamily="50" charset="-128"/>
                <a:ea typeface="+mn-ea"/>
              </a:rPr>
              <a:t>&lt;&lt; </a:t>
            </a:r>
            <a:r>
              <a:rPr kumimoji="0" lang="en-US" altLang="ja-JP" sz="1200" kern="0" dirty="0">
                <a:solidFill>
                  <a:sysClr val="windowText" lastClr="000000"/>
                </a:solidFill>
                <a:latin typeface="+mn-lt"/>
                <a:ea typeface="+mn-ea"/>
                <a:hlinkClick r:id="rId4"/>
              </a:rPr>
              <a:t>http://</a:t>
            </a:r>
            <a:r>
              <a:rPr kumimoji="0" lang="en-US" altLang="ja-JP" sz="1200" kern="0" dirty="0">
                <a:solidFill>
                  <a:sysClr val="windowText" lastClr="000000"/>
                </a:solidFill>
                <a:latin typeface="+mn-lt"/>
                <a:ea typeface="+mn-ea"/>
                <a:hlinkClick r:id="rId4"/>
              </a:rPr>
              <a:t>www.coremark.org/home.php</a:t>
            </a:r>
            <a:r>
              <a:rPr kumimoji="0" lang="en-US" altLang="ja-JP" sz="1200" kern="0" dirty="0">
                <a:solidFill>
                  <a:sysClr val="windowText" lastClr="000000"/>
                </a:solidFill>
                <a:latin typeface="+mn-lt"/>
                <a:ea typeface="+mn-ea"/>
              </a:rPr>
              <a:t> </a:t>
            </a:r>
            <a:r>
              <a:rPr kumimoji="0" lang="en-US" altLang="ja-JP" sz="1200" kern="0" dirty="0">
                <a:solidFill>
                  <a:sysClr val="windowText" lastClr="000000"/>
                </a:solidFill>
                <a:latin typeface="ＭＳ Ｐゴシック" pitchFamily="50" charset="-128"/>
                <a:ea typeface="+mn-ea"/>
              </a:rPr>
              <a:t>&gt;&gt;</a:t>
            </a:r>
            <a:endParaRPr kumimoji="0" lang="en-US" altLang="ja-JP" sz="1200" kern="0" dirty="0">
              <a:solidFill>
                <a:sysClr val="windowText" lastClr="000000"/>
              </a:solidFill>
              <a:latin typeface="ＭＳ Ｐゴシック" pitchFamily="50" charset="-128"/>
              <a:ea typeface="+mn-ea"/>
            </a:endParaRPr>
          </a:p>
        </p:txBody>
      </p:sp>
      <p:sp>
        <p:nvSpPr>
          <p:cNvPr id="17" name="正方形/長方形 16"/>
          <p:cNvSpPr/>
          <p:nvPr/>
        </p:nvSpPr>
        <p:spPr bwMode="auto">
          <a:xfrm>
            <a:off x="6769100" y="4308475"/>
            <a:ext cx="660400" cy="2066925"/>
          </a:xfrm>
          <a:prstGeom prst="rect">
            <a:avLst/>
          </a:prstGeom>
          <a:noFill/>
          <a:ln w="38100">
            <a:solidFill>
              <a:srgbClr val="FFFF00"/>
            </a:solidFill>
            <a:round/>
            <a:headEnd/>
            <a:tailEnd/>
          </a:ln>
        </p:spPr>
        <p:txBody>
          <a:bodyPr lIns="82058" tIns="18000" rIns="82058" bIns="18000" anchor="ct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grpSp>
        <p:nvGrpSpPr>
          <p:cNvPr id="201736" name="グループ化 3"/>
          <p:cNvGrpSpPr>
            <a:grpSpLocks/>
          </p:cNvGrpSpPr>
          <p:nvPr/>
        </p:nvGrpSpPr>
        <p:grpSpPr bwMode="auto">
          <a:xfrm>
            <a:off x="5480050" y="604838"/>
            <a:ext cx="3448050" cy="3290887"/>
            <a:chOff x="5466537" y="3150018"/>
            <a:chExt cx="3449340" cy="3289617"/>
          </a:xfrm>
        </p:grpSpPr>
        <p:sp>
          <p:nvSpPr>
            <p:cNvPr id="1835" name="Rectangle 3"/>
            <p:cNvSpPr>
              <a:spLocks noChangeArrowheads="1"/>
            </p:cNvSpPr>
            <p:nvPr/>
          </p:nvSpPr>
          <p:spPr bwMode="auto">
            <a:xfrm>
              <a:off x="5466537" y="3150018"/>
              <a:ext cx="3449340" cy="3289617"/>
            </a:xfrm>
            <a:prstGeom prst="roundRect">
              <a:avLst>
                <a:gd name="adj" fmla="val 7859"/>
              </a:avLst>
            </a:prstGeom>
            <a:gradFill rotWithShape="1">
              <a:gsLst>
                <a:gs pos="0">
                  <a:srgbClr val="2252B5">
                    <a:tint val="50000"/>
                    <a:satMod val="300000"/>
                  </a:srgbClr>
                </a:gs>
                <a:gs pos="35000">
                  <a:srgbClr val="2252B5">
                    <a:tint val="37000"/>
                    <a:satMod val="300000"/>
                  </a:srgbClr>
                </a:gs>
                <a:gs pos="100000">
                  <a:srgbClr val="2252B5">
                    <a:tint val="15000"/>
                    <a:satMod val="350000"/>
                  </a:srgbClr>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lIns="91429" tIns="45714" rIns="91429" bIns="45714"/>
            <a:lstStyle/>
            <a:p>
              <a:pPr marL="342900" indent="-342900" fontAlgn="auto">
                <a:spcBef>
                  <a:spcPct val="75000"/>
                </a:spcBef>
                <a:spcAft>
                  <a:spcPts val="0"/>
                </a:spcAft>
                <a:buSzPct val="105000"/>
                <a:buFont typeface="Arial" charset="0"/>
                <a:buNone/>
                <a:defRPr/>
              </a:pPr>
              <a:endParaRPr kumimoji="0" lang="en-US" sz="1200" b="1" kern="0" dirty="0">
                <a:solidFill>
                  <a:prstClr val="black"/>
                </a:solidFill>
                <a:latin typeface="+mn-lt"/>
                <a:cs typeface="ＭＳ Ｐゴシック" charset="-128"/>
              </a:endParaRPr>
            </a:p>
          </p:txBody>
        </p:sp>
        <p:sp>
          <p:nvSpPr>
            <p:cNvPr id="1837" name="AutoShape 25"/>
            <p:cNvSpPr>
              <a:spLocks noChangeArrowheads="1"/>
            </p:cNvSpPr>
            <p:nvPr/>
          </p:nvSpPr>
          <p:spPr bwMode="gray">
            <a:xfrm>
              <a:off x="5752776" y="3434589"/>
              <a:ext cx="2919394" cy="2800094"/>
            </a:xfrm>
            <a:prstGeom prst="roundRect">
              <a:avLst>
                <a:gd name="adj" fmla="val 3808"/>
              </a:avLst>
            </a:prstGeom>
            <a:gradFill rotWithShape="1">
              <a:gsLst>
                <a:gs pos="0">
                  <a:srgbClr val="7C7C7C">
                    <a:shade val="51000"/>
                    <a:satMod val="130000"/>
                  </a:srgbClr>
                </a:gs>
                <a:gs pos="80000">
                  <a:srgbClr val="7C7C7C">
                    <a:shade val="93000"/>
                    <a:satMod val="130000"/>
                  </a:srgbClr>
                </a:gs>
                <a:gs pos="100000">
                  <a:srgbClr val="7C7C7C">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lnSpc>
                  <a:spcPts val="1138"/>
                </a:lnSpc>
              </a:pPr>
              <a:endParaRPr kumimoji="0" lang="en-US" altLang="zh-CN" sz="1200" b="1">
                <a:solidFill>
                  <a:srgbClr val="FFFFFF"/>
                </a:solidFill>
                <a:latin typeface="Calibri" pitchFamily="34" charset="0"/>
                <a:ea typeface="SimSun" pitchFamily="2" charset="-122"/>
                <a:cs typeface="Myriad Pro"/>
              </a:endParaRPr>
            </a:p>
          </p:txBody>
        </p:sp>
        <p:sp>
          <p:nvSpPr>
            <p:cNvPr id="1838" name="AutoShape 28"/>
            <p:cNvSpPr>
              <a:spLocks noChangeArrowheads="1"/>
            </p:cNvSpPr>
            <p:nvPr/>
          </p:nvSpPr>
          <p:spPr bwMode="gray">
            <a:xfrm>
              <a:off x="5918111" y="4217649"/>
              <a:ext cx="1951113" cy="1205329"/>
            </a:xfrm>
            <a:prstGeom prst="roundRect">
              <a:avLst>
                <a:gd name="adj" fmla="val 5208"/>
              </a:avLst>
            </a:prstGeom>
            <a:solidFill>
              <a:srgbClr val="6666B2"/>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tIns="108000"/>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138"/>
                </a:lnSpc>
                <a:spcBef>
                  <a:spcPts val="0"/>
                </a:spcBef>
                <a:spcAft>
                  <a:spcPts val="0"/>
                </a:spcAft>
                <a:defRPr/>
              </a:pPr>
              <a:r>
                <a:rPr kumimoji="0" lang="en-US" altLang="zh-CN" sz="1600" b="1" kern="0" dirty="0" smtClean="0">
                  <a:solidFill>
                    <a:prstClr val="white"/>
                  </a:solidFill>
                  <a:latin typeface="Calibri"/>
                  <a:ea typeface="宋体" pitchFamily="2" charset="-122"/>
                  <a:cs typeface="Myriad Pro"/>
                </a:rPr>
                <a:t>Cache</a:t>
              </a:r>
              <a:endParaRPr kumimoji="0" lang="en-US" altLang="zh-CN" sz="1600" b="1" kern="0" dirty="0">
                <a:solidFill>
                  <a:prstClr val="white"/>
                </a:solidFill>
                <a:latin typeface="Calibri"/>
                <a:ea typeface="宋体" pitchFamily="2" charset="-122"/>
                <a:cs typeface="Myriad Pro"/>
              </a:endParaRPr>
            </a:p>
          </p:txBody>
        </p:sp>
        <p:sp>
          <p:nvSpPr>
            <p:cNvPr id="1839" name="AutoShape 25"/>
            <p:cNvSpPr>
              <a:spLocks noChangeArrowheads="1"/>
            </p:cNvSpPr>
            <p:nvPr/>
          </p:nvSpPr>
          <p:spPr bwMode="gray">
            <a:xfrm>
              <a:off x="5918111" y="3568893"/>
              <a:ext cx="1951112" cy="648754"/>
            </a:xfrm>
            <a:prstGeom prst="roundRect">
              <a:avLst>
                <a:gd name="adj" fmla="val 5731"/>
              </a:avLst>
            </a:prstGeom>
            <a:solidFill>
              <a:srgbClr val="339933"/>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tIns="108000"/>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138"/>
                </a:lnSpc>
                <a:spcBef>
                  <a:spcPts val="0"/>
                </a:spcBef>
                <a:spcAft>
                  <a:spcPts val="0"/>
                </a:spcAft>
                <a:defRPr/>
              </a:pPr>
              <a:r>
                <a:rPr kumimoji="0" lang="en-US" altLang="zh-CN" sz="1600" b="1" kern="0" dirty="0" smtClean="0">
                  <a:solidFill>
                    <a:prstClr val="white"/>
                  </a:solidFill>
                  <a:latin typeface="Calibri"/>
                  <a:ea typeface="宋体" pitchFamily="2" charset="-122"/>
                  <a:cs typeface="Myriad Pro"/>
                </a:rPr>
                <a:t>Processor</a:t>
              </a:r>
              <a:endParaRPr kumimoji="0" lang="en-US" altLang="zh-CN" sz="1600" b="1" kern="0" dirty="0">
                <a:solidFill>
                  <a:prstClr val="white"/>
                </a:solidFill>
                <a:latin typeface="Calibri"/>
                <a:ea typeface="宋体" pitchFamily="2" charset="-122"/>
                <a:cs typeface="Myriad Pro"/>
              </a:endParaRPr>
            </a:p>
          </p:txBody>
        </p:sp>
        <p:sp>
          <p:nvSpPr>
            <p:cNvPr id="1841" name="Rounded Rectangle 29"/>
            <p:cNvSpPr/>
            <p:nvPr/>
          </p:nvSpPr>
          <p:spPr bwMode="gray">
            <a:xfrm>
              <a:off x="6050956" y="4554413"/>
              <a:ext cx="805164" cy="406243"/>
            </a:xfrm>
            <a:prstGeom prst="roundRect">
              <a:avLst/>
            </a:prstGeom>
            <a:solidFill>
              <a:srgbClr val="6666B2">
                <a:lumMod val="50000"/>
              </a:srgbClr>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L1- I</a:t>
              </a:r>
            </a:p>
            <a:p>
              <a:pPr algn="ctr" fontAlgn="auto">
                <a:spcBef>
                  <a:spcPts val="0"/>
                </a:spcBef>
                <a:spcAft>
                  <a:spcPts val="0"/>
                </a:spcAft>
                <a:defRPr/>
              </a:pPr>
              <a:r>
                <a:rPr kumimoji="0" lang="en-US" altLang="ja-JP" sz="1200" b="1" kern="0" dirty="0">
                  <a:solidFill>
                    <a:srgbClr val="FFFFFF"/>
                  </a:solidFill>
                  <a:latin typeface="+mn-lt"/>
                  <a:ea typeface="+mn-ea"/>
                  <a:cs typeface="Myriad Pro"/>
                </a:rPr>
                <a:t>32KByte</a:t>
              </a:r>
              <a:endParaRPr kumimoji="0" lang="en-US" sz="1200" b="1" kern="0" dirty="0">
                <a:solidFill>
                  <a:srgbClr val="FFFFFF"/>
                </a:solidFill>
                <a:latin typeface="+mn-lt"/>
                <a:ea typeface="+mn-ea"/>
                <a:cs typeface="Myriad Pro"/>
              </a:endParaRPr>
            </a:p>
          </p:txBody>
        </p:sp>
        <p:sp>
          <p:nvSpPr>
            <p:cNvPr id="1842" name="Rounded Rectangle 33"/>
            <p:cNvSpPr/>
            <p:nvPr/>
          </p:nvSpPr>
          <p:spPr bwMode="gray">
            <a:xfrm>
              <a:off x="6646491" y="3884746"/>
              <a:ext cx="538363" cy="212643"/>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1843" name="Rounded Rectangle 34"/>
            <p:cNvSpPr/>
            <p:nvPr/>
          </p:nvSpPr>
          <p:spPr bwMode="gray">
            <a:xfrm>
              <a:off x="7226145" y="3884746"/>
              <a:ext cx="501838" cy="212643"/>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1845" name="Rounded Rectangle 35"/>
            <p:cNvSpPr/>
            <p:nvPr/>
          </p:nvSpPr>
          <p:spPr bwMode="gray">
            <a:xfrm>
              <a:off x="6895822" y="4554413"/>
              <a:ext cx="832161" cy="406243"/>
            </a:xfrm>
            <a:prstGeom prst="roundRect">
              <a:avLst/>
            </a:prstGeom>
            <a:solidFill>
              <a:srgbClr val="6666B2">
                <a:lumMod val="50000"/>
              </a:srgbClr>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L1- D</a:t>
              </a:r>
            </a:p>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32KByte</a:t>
              </a:r>
            </a:p>
          </p:txBody>
        </p:sp>
        <p:sp>
          <p:nvSpPr>
            <p:cNvPr id="1846" name="Rounded Rectangle 36"/>
            <p:cNvSpPr/>
            <p:nvPr/>
          </p:nvSpPr>
          <p:spPr bwMode="gray">
            <a:xfrm>
              <a:off x="6050956" y="4984460"/>
              <a:ext cx="1677027" cy="393548"/>
            </a:xfrm>
            <a:prstGeom prst="roundRect">
              <a:avLst/>
            </a:prstGeom>
            <a:solidFill>
              <a:srgbClr val="2F2F5D"/>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L2</a:t>
              </a:r>
            </a:p>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256KByte</a:t>
              </a:r>
            </a:p>
          </p:txBody>
        </p:sp>
        <p:cxnSp>
          <p:nvCxnSpPr>
            <p:cNvPr id="1852" name="Straight Connector 52"/>
            <p:cNvCxnSpPr/>
            <p:nvPr/>
          </p:nvCxnSpPr>
          <p:spPr>
            <a:xfrm rot="16200000">
              <a:off x="7215823" y="4306419"/>
              <a:ext cx="0" cy="324447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853" name="Straight Connector 53"/>
            <p:cNvCxnSpPr/>
            <p:nvPr/>
          </p:nvCxnSpPr>
          <p:spPr>
            <a:xfrm rot="16200000">
              <a:off x="7215823" y="4233422"/>
              <a:ext cx="0" cy="324447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854" name="Straight Connector 54"/>
            <p:cNvCxnSpPr/>
            <p:nvPr/>
          </p:nvCxnSpPr>
          <p:spPr>
            <a:xfrm rot="16200000">
              <a:off x="7215823" y="4162012"/>
              <a:ext cx="0" cy="324447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855" name="Straight Connector 55"/>
            <p:cNvCxnSpPr/>
            <p:nvPr/>
          </p:nvCxnSpPr>
          <p:spPr>
            <a:xfrm rot="16200000">
              <a:off x="7215823" y="4090602"/>
              <a:ext cx="0" cy="324447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856" name="Straight Connector 56"/>
            <p:cNvCxnSpPr/>
            <p:nvPr/>
          </p:nvCxnSpPr>
          <p:spPr>
            <a:xfrm rot="16200000">
              <a:off x="7215823" y="4011258"/>
              <a:ext cx="0" cy="324447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892" name="Straight Connector 52"/>
            <p:cNvCxnSpPr/>
            <p:nvPr/>
          </p:nvCxnSpPr>
          <p:spPr>
            <a:xfrm>
              <a:off x="8088481" y="3273795"/>
              <a:ext cx="0" cy="308014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893" name="Straight Connector 53"/>
            <p:cNvCxnSpPr/>
            <p:nvPr/>
          </p:nvCxnSpPr>
          <p:spPr>
            <a:xfrm>
              <a:off x="8161533" y="3273795"/>
              <a:ext cx="0" cy="308014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894" name="Straight Connector 54"/>
            <p:cNvCxnSpPr/>
            <p:nvPr/>
          </p:nvCxnSpPr>
          <p:spPr>
            <a:xfrm>
              <a:off x="8231409" y="3273795"/>
              <a:ext cx="0" cy="308014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895" name="Straight Connector 55"/>
            <p:cNvCxnSpPr/>
            <p:nvPr/>
          </p:nvCxnSpPr>
          <p:spPr>
            <a:xfrm>
              <a:off x="8304461" y="3273795"/>
              <a:ext cx="0" cy="308014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896" name="Straight Connector 56"/>
            <p:cNvCxnSpPr/>
            <p:nvPr/>
          </p:nvCxnSpPr>
          <p:spPr>
            <a:xfrm>
              <a:off x="8383866" y="3273795"/>
              <a:ext cx="0" cy="308014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sp>
          <p:nvSpPr>
            <p:cNvPr id="384" name="Rounded Rectangle 33"/>
            <p:cNvSpPr/>
            <p:nvPr/>
          </p:nvSpPr>
          <p:spPr bwMode="gray">
            <a:xfrm>
              <a:off x="6050956" y="3892681"/>
              <a:ext cx="538364" cy="212643"/>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1844" name="TextBox 9"/>
            <p:cNvSpPr txBox="1"/>
            <p:nvPr/>
          </p:nvSpPr>
          <p:spPr>
            <a:xfrm>
              <a:off x="6122420" y="3849835"/>
              <a:ext cx="1540451" cy="277706"/>
            </a:xfrm>
            <a:prstGeom prst="rect">
              <a:avLst/>
            </a:prstGeom>
            <a:noFill/>
          </p:spPr>
          <p:txBody>
            <a:bodyPr wrap="none">
              <a:spAutoFit/>
            </a:bodyPr>
            <a:lstStyle/>
            <a:p>
              <a:pPr algn="ctr" fontAlgn="auto">
                <a:spcBef>
                  <a:spcPts val="0"/>
                </a:spcBef>
                <a:spcAft>
                  <a:spcPts val="0"/>
                </a:spcAft>
                <a:defRPr/>
              </a:pPr>
              <a:r>
                <a:rPr kumimoji="0" lang="en-US" sz="1200" b="1" kern="0" dirty="0">
                  <a:solidFill>
                    <a:srgbClr val="FFFFFF"/>
                  </a:solidFill>
                  <a:latin typeface="+mn-lt"/>
                  <a:ea typeface="+mn-ea"/>
                  <a:cs typeface="Myriad Pro"/>
                </a:rPr>
                <a:t>3 Execution Pipelines</a:t>
              </a:r>
              <a:endParaRPr kumimoji="0" lang="en-US" sz="1200" b="1" kern="0" dirty="0">
                <a:solidFill>
                  <a:srgbClr val="FFFFFF"/>
                </a:solidFill>
                <a:latin typeface="+mn-lt"/>
                <a:ea typeface="+mn-ea"/>
                <a:cs typeface="Myriad Pro"/>
              </a:endParaRPr>
            </a:p>
          </p:txBody>
        </p:sp>
        <p:sp>
          <p:nvSpPr>
            <p:cNvPr id="1862" name="角丸四角形 1861"/>
            <p:cNvSpPr/>
            <p:nvPr/>
          </p:nvSpPr>
          <p:spPr bwMode="auto">
            <a:xfrm>
              <a:off x="5828622" y="3495959"/>
              <a:ext cx="2115341" cy="2018521"/>
            </a:xfrm>
            <a:prstGeom prst="roundRect">
              <a:avLst>
                <a:gd name="adj" fmla="val 8559"/>
              </a:avLst>
            </a:prstGeom>
            <a:noFill/>
            <a:ln w="31750" cap="flat" cmpd="sng" algn="ctr">
              <a:solidFill>
                <a:srgbClr val="FFFF00"/>
              </a:solidFill>
              <a:prstDash val="sysDash"/>
              <a:round/>
              <a:headEnd type="none" w="med" len="med"/>
              <a:tailEnd type="triangle" w="med" len="med"/>
            </a:ln>
            <a:effectLst/>
            <a:extLst/>
          </p:spPr>
          <p:txBody>
            <a:bodyPr rot="10800000" vert="eaVert" wrap="none" anchor="ctr"/>
            <a:lstStyle/>
            <a:p>
              <a:pPr>
                <a:defRPr/>
              </a:pPr>
              <a:endParaRPr lang="ja-JP" altLang="en-US" sz="1200" kern="0">
                <a:solidFill>
                  <a:srgbClr val="000000"/>
                </a:solidFill>
                <a:ea typeface="+mn-ea"/>
              </a:endParaRPr>
            </a:p>
          </p:txBody>
        </p:sp>
      </p:grpSp>
      <p:sp>
        <p:nvSpPr>
          <p:cNvPr id="405" name="AutoShape 28"/>
          <p:cNvSpPr>
            <a:spLocks noChangeArrowheads="1"/>
          </p:cNvSpPr>
          <p:nvPr/>
        </p:nvSpPr>
        <p:spPr bwMode="gray">
          <a:xfrm>
            <a:off x="7960537" y="2969786"/>
            <a:ext cx="548659" cy="501524"/>
          </a:xfrm>
          <a:prstGeom prst="roundRect">
            <a:avLst>
              <a:gd name="adj" fmla="val 5208"/>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rIns="0" anchor="ctr"/>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500"/>
              </a:lnSpc>
              <a:spcBef>
                <a:spcPts val="0"/>
              </a:spcBef>
              <a:spcAft>
                <a:spcPts val="0"/>
              </a:spcAft>
              <a:defRPr/>
            </a:pPr>
            <a:r>
              <a:rPr kumimoji="0" lang="en-US" altLang="zh-CN" sz="1200" b="1" kern="0" dirty="0" smtClean="0">
                <a:solidFill>
                  <a:prstClr val="white"/>
                </a:solidFill>
                <a:latin typeface="Calibri"/>
                <a:ea typeface="宋体" pitchFamily="2" charset="-122"/>
                <a:cs typeface="Myriad Pro"/>
              </a:rPr>
              <a:t>Terabit Switch</a:t>
            </a:r>
            <a:endParaRPr kumimoji="0" lang="en-US" altLang="zh-CN" sz="1200" b="1" kern="0" dirty="0">
              <a:solidFill>
                <a:prstClr val="white"/>
              </a:solidFill>
              <a:latin typeface="Calibri"/>
              <a:ea typeface="宋体" pitchFamily="2" charset="-122"/>
              <a:cs typeface="Myriad Pro"/>
            </a:endParaRPr>
          </a:p>
        </p:txBody>
      </p:sp>
      <p:sp>
        <p:nvSpPr>
          <p:cNvPr id="9" name="円/楕円 8"/>
          <p:cNvSpPr/>
          <p:nvPr/>
        </p:nvSpPr>
        <p:spPr bwMode="auto">
          <a:xfrm>
            <a:off x="2817813" y="3725863"/>
            <a:ext cx="361950" cy="338137"/>
          </a:xfrm>
          <a:prstGeom prst="ellipse">
            <a:avLst/>
          </a:prstGeom>
          <a:noFill/>
          <a:ln w="38100">
            <a:solidFill>
              <a:srgbClr val="FF0000"/>
            </a:solid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cxnSp>
        <p:nvCxnSpPr>
          <p:cNvPr id="11" name="直線コネクタ 10"/>
          <p:cNvCxnSpPr>
            <a:stCxn id="9" idx="7"/>
          </p:cNvCxnSpPr>
          <p:nvPr/>
        </p:nvCxnSpPr>
        <p:spPr>
          <a:xfrm flipV="1">
            <a:off x="3127375" y="2101850"/>
            <a:ext cx="1144588" cy="16732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下矢印 19"/>
          <p:cNvSpPr/>
          <p:nvPr/>
        </p:nvSpPr>
        <p:spPr bwMode="auto">
          <a:xfrm rot="3199033">
            <a:off x="7540625" y="4273550"/>
            <a:ext cx="439738" cy="585788"/>
          </a:xfrm>
          <a:prstGeom prst="downArrow">
            <a:avLst>
              <a:gd name="adj1" fmla="val 50000"/>
              <a:gd name="adj2" fmla="val 56098"/>
            </a:avLst>
          </a:prstGeom>
          <a:solidFill>
            <a:srgbClr val="FFFF66"/>
          </a:solidFill>
          <a:ln w="9525">
            <a:solidFill>
              <a:srgbClr val="FFFF00"/>
            </a:solid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421" name="下矢印 420"/>
          <p:cNvSpPr/>
          <p:nvPr/>
        </p:nvSpPr>
        <p:spPr bwMode="auto">
          <a:xfrm rot="3199033">
            <a:off x="8033544" y="1100931"/>
            <a:ext cx="438150" cy="585788"/>
          </a:xfrm>
          <a:prstGeom prst="downArrow">
            <a:avLst>
              <a:gd name="adj1" fmla="val 50000"/>
              <a:gd name="adj2" fmla="val 56098"/>
            </a:avLst>
          </a:prstGeom>
          <a:solidFill>
            <a:srgbClr val="FFFF66"/>
          </a:solidFill>
          <a:ln w="9525">
            <a:solidFill>
              <a:srgbClr val="FFFF00"/>
            </a:solid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770" name="Rectangle 177"/>
          <p:cNvSpPr>
            <a:spLocks noChangeArrowheads="1"/>
          </p:cNvSpPr>
          <p:nvPr/>
        </p:nvSpPr>
        <p:spPr bwMode="auto">
          <a:xfrm>
            <a:off x="557213" y="868363"/>
            <a:ext cx="1979612" cy="215900"/>
          </a:xfrm>
          <a:prstGeom prst="rect">
            <a:avLst/>
          </a:prstGeom>
          <a:solidFill>
            <a:schemeClr val="tx1"/>
          </a:solidFill>
          <a:ln w="9525">
            <a:noFill/>
            <a:miter lim="800000"/>
            <a:headEnd/>
            <a:tailEnd/>
          </a:ln>
        </p:spPr>
        <p:txBody>
          <a:bodyPr wrap="none" anchor="ctr"/>
          <a:lstStyle/>
          <a:p>
            <a:pPr algn="ctr"/>
            <a:r>
              <a:rPr kumimoji="0" lang="ja-JP" altLang="en-US" sz="1400" b="1">
                <a:solidFill>
                  <a:srgbClr val="FFFF00"/>
                </a:solidFill>
                <a:latin typeface="Calibri" pitchFamily="34" charset="0"/>
                <a:ea typeface="Myriad Pro"/>
                <a:cs typeface="Myriad Pro"/>
              </a:rPr>
              <a:t>キャッシュ内蔵 </a:t>
            </a:r>
            <a:r>
              <a:rPr kumimoji="0" lang="en-US" altLang="ja-JP" sz="1400" b="1">
                <a:solidFill>
                  <a:srgbClr val="FFFF00"/>
                </a:solidFill>
                <a:latin typeface="Calibri" pitchFamily="34" charset="0"/>
                <a:ea typeface="Myriad Pro"/>
                <a:cs typeface="Myriad Pro"/>
              </a:rPr>
              <a:t>64 bit </a:t>
            </a:r>
            <a:r>
              <a:rPr kumimoji="0" lang="ja-JP" altLang="en-US" sz="1400" b="1">
                <a:solidFill>
                  <a:srgbClr val="FFFF00"/>
                </a:solidFill>
                <a:latin typeface="Calibri" pitchFamily="34" charset="0"/>
                <a:ea typeface="Myriad Pro"/>
                <a:cs typeface="Myriad Pro"/>
              </a:rPr>
              <a:t>コア</a:t>
            </a:r>
            <a:r>
              <a:rPr kumimoji="0" lang="en-US" sz="1400" b="1">
                <a:solidFill>
                  <a:srgbClr val="FFFF00"/>
                </a:solidFill>
                <a:latin typeface="Calibri" pitchFamily="34" charset="0"/>
                <a:ea typeface="Myriad Pro"/>
                <a:cs typeface="Myriad Pro"/>
              </a:rPr>
              <a:t> </a:t>
            </a:r>
          </a:p>
        </p:txBody>
      </p:sp>
      <p:grpSp>
        <p:nvGrpSpPr>
          <p:cNvPr id="201745" name="グループ化 21"/>
          <p:cNvGrpSpPr>
            <a:grpSpLocks/>
          </p:cNvGrpSpPr>
          <p:nvPr/>
        </p:nvGrpSpPr>
        <p:grpSpPr bwMode="auto">
          <a:xfrm>
            <a:off x="296863" y="692150"/>
            <a:ext cx="4745037" cy="1409700"/>
            <a:chOff x="297443" y="692696"/>
            <a:chExt cx="4745018" cy="1409617"/>
          </a:xfrm>
        </p:grpSpPr>
        <p:sp>
          <p:nvSpPr>
            <p:cNvPr id="383" name="コンテンツ プレースホルダー 2"/>
            <p:cNvSpPr txBox="1">
              <a:spLocks/>
            </p:cNvSpPr>
            <p:nvPr/>
          </p:nvSpPr>
          <p:spPr bwMode="auto">
            <a:xfrm>
              <a:off x="297443" y="692696"/>
              <a:ext cx="4745018" cy="1409617"/>
            </a:xfrm>
            <a:prstGeom prst="rect">
              <a:avLst/>
            </a:prstGeom>
            <a:solidFill>
              <a:srgbClr val="FFFF99"/>
            </a:solidFill>
            <a:ln>
              <a:noFill/>
            </a:ln>
            <a:effectLst/>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sz="2800" i="1" u="sng" kern="0" dirty="0" smtClean="0">
                  <a:solidFill>
                    <a:prstClr val="white"/>
                  </a:solidFill>
                  <a:latin typeface="Myriad Pro"/>
                </a:rPr>
                <a:t>「</a:t>
              </a:r>
              <a:r>
                <a:rPr lang="en-US" altLang="ja-JP" sz="2800" i="1" u="sng" kern="0" dirty="0" smtClean="0">
                  <a:solidFill>
                    <a:prstClr val="white"/>
                  </a:solidFill>
                  <a:latin typeface="Myriad Pro"/>
                </a:rPr>
                <a:t>1</a:t>
              </a:r>
              <a:r>
                <a:rPr lang="ja-JP" altLang="en-US" sz="2800" i="1" u="sng" kern="0" dirty="0" smtClean="0">
                  <a:solidFill>
                    <a:prstClr val="white"/>
                  </a:solidFill>
                  <a:latin typeface="Myriad Pro"/>
                </a:rPr>
                <a:t>コア」 </a:t>
              </a:r>
              <a:r>
                <a:rPr lang="ja-JP" altLang="en-US" sz="2800" kern="0" dirty="0" smtClean="0">
                  <a:solidFill>
                    <a:prstClr val="black"/>
                  </a:solidFill>
                  <a:latin typeface="Myriad Pro"/>
                </a:rPr>
                <a:t>あたりの性能は、</a:t>
              </a:r>
              <a:endParaRPr lang="en-US" altLang="ja-JP" sz="2800" kern="0" dirty="0" smtClean="0">
                <a:solidFill>
                  <a:prstClr val="black"/>
                </a:solidFill>
                <a:latin typeface="Myriad Pro"/>
              </a:endParaRPr>
            </a:p>
            <a:p>
              <a:pPr marL="0" indent="0" algn="ctr">
                <a:buClr>
                  <a:srgbClr val="2D2DB9">
                    <a:lumMod val="60000"/>
                    <a:lumOff val="40000"/>
                  </a:srgbClr>
                </a:buClr>
                <a:buFont typeface="Wingdings" pitchFamily="2" charset="2"/>
                <a:buNone/>
                <a:defRPr/>
              </a:pPr>
              <a:r>
                <a:rPr lang="en-US" altLang="ja-JP" sz="2000" kern="0" dirty="0" smtClean="0">
                  <a:solidFill>
                    <a:prstClr val="black"/>
                  </a:solidFill>
                  <a:latin typeface="Myriad Pro"/>
                </a:rPr>
                <a:t>ARM Cortex A9, Intel Atom N270</a:t>
              </a:r>
            </a:p>
            <a:p>
              <a:pPr marL="0" indent="0" algn="ctr">
                <a:buClr>
                  <a:srgbClr val="2D2DB9">
                    <a:lumMod val="60000"/>
                    <a:lumOff val="40000"/>
                  </a:srgbClr>
                </a:buClr>
                <a:buFont typeface="Wingdings" pitchFamily="2" charset="2"/>
                <a:buNone/>
                <a:defRPr/>
              </a:pPr>
              <a:r>
                <a:rPr lang="ja-JP" altLang="en-US" sz="2800" kern="0" dirty="0" smtClean="0">
                  <a:solidFill>
                    <a:prstClr val="black"/>
                  </a:solidFill>
                  <a:latin typeface="Myriad Pro"/>
                </a:rPr>
                <a:t>より高い</a:t>
              </a:r>
              <a:r>
                <a:rPr lang="en-US" altLang="ja-JP" sz="2800" kern="0" dirty="0" smtClean="0">
                  <a:solidFill>
                    <a:prstClr val="black"/>
                  </a:solidFill>
                  <a:latin typeface="Myriad Pro"/>
                </a:rPr>
                <a:t>!!</a:t>
              </a:r>
              <a:endParaRPr lang="ja-JP" altLang="en-US" sz="2800" kern="0" dirty="0">
                <a:solidFill>
                  <a:prstClr val="black"/>
                </a:solidFill>
                <a:latin typeface="Myriad Pro"/>
              </a:endParaRPr>
            </a:p>
          </p:txBody>
        </p:sp>
        <p:sp>
          <p:nvSpPr>
            <p:cNvPr id="764" name="コンテンツ プレースホルダー 2"/>
            <p:cNvSpPr txBox="1">
              <a:spLocks/>
            </p:cNvSpPr>
            <p:nvPr/>
          </p:nvSpPr>
          <p:spPr bwMode="auto">
            <a:xfrm>
              <a:off x="643517" y="692696"/>
              <a:ext cx="1331907" cy="461936"/>
            </a:xfrm>
            <a:prstGeom prst="rect">
              <a:avLst/>
            </a:prstGeom>
            <a:solidFill>
              <a:schemeClr val="tx1"/>
            </a:solidFill>
            <a:ln>
              <a:noFill/>
            </a:ln>
            <a:effectLst/>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i="1" u="sng" kern="0" dirty="0">
                  <a:solidFill>
                    <a:srgbClr val="FFFF00"/>
                  </a:solidFill>
                  <a:latin typeface="Myriad Pro"/>
                </a:rPr>
                <a:t>「</a:t>
              </a:r>
              <a:r>
                <a:rPr lang="en-US" altLang="ja-JP" i="1" u="sng" kern="0" dirty="0">
                  <a:solidFill>
                    <a:srgbClr val="FFFF00"/>
                  </a:solidFill>
                  <a:latin typeface="Myriad Pro"/>
                </a:rPr>
                <a:t>1</a:t>
              </a:r>
              <a:r>
                <a:rPr lang="ja-JP" altLang="en-US" i="1" u="sng" kern="0" dirty="0">
                  <a:solidFill>
                    <a:srgbClr val="FFFF00"/>
                  </a:solidFill>
                  <a:latin typeface="Myriad Pro"/>
                </a:rPr>
                <a:t>コア」 </a:t>
              </a:r>
              <a:endParaRPr lang="en-US" altLang="ja-JP" i="1" u="sng" kern="0" dirty="0">
                <a:solidFill>
                  <a:srgbClr val="FFFF00"/>
                </a:solidFill>
                <a:latin typeface="Myriad Pro"/>
              </a:endParaRPr>
            </a:p>
          </p:txBody>
        </p:sp>
      </p:grpSp>
      <p:sp>
        <p:nvSpPr>
          <p:cNvPr id="768" name="Rectangle 177"/>
          <p:cNvSpPr>
            <a:spLocks noChangeArrowheads="1"/>
          </p:cNvSpPr>
          <p:nvPr/>
        </p:nvSpPr>
        <p:spPr bwMode="auto">
          <a:xfrm>
            <a:off x="4500563" y="1774825"/>
            <a:ext cx="1031875" cy="430213"/>
          </a:xfrm>
          <a:prstGeom prst="rect">
            <a:avLst/>
          </a:prstGeom>
          <a:noFill/>
          <a:ln w="9525">
            <a:noFill/>
            <a:miter lim="800000"/>
            <a:headEnd/>
            <a:tailEnd/>
          </a:ln>
        </p:spPr>
        <p:txBody>
          <a:bodyPr wrap="none" anchor="ctr"/>
          <a:lstStyle/>
          <a:p>
            <a:pPr algn="ctr"/>
            <a:r>
              <a:rPr kumimoji="0" lang="ja-JP" altLang="en-US" sz="1400" b="1">
                <a:solidFill>
                  <a:srgbClr val="FF0000"/>
                </a:solidFill>
                <a:latin typeface="Calibri" pitchFamily="34" charset="0"/>
                <a:ea typeface="Myriad Pro"/>
                <a:cs typeface="Myriad Pro"/>
              </a:rPr>
              <a:t>拡大図</a:t>
            </a:r>
            <a:endParaRPr kumimoji="0" lang="en-US" sz="1400" b="1">
              <a:solidFill>
                <a:srgbClr val="FF0000"/>
              </a:solidFill>
              <a:latin typeface="Calibri" pitchFamily="34" charset="0"/>
              <a:ea typeface="Myriad Pro"/>
              <a:cs typeface="Myriad Pro"/>
            </a:endParaRPr>
          </a:p>
        </p:txBody>
      </p:sp>
      <p:cxnSp>
        <p:nvCxnSpPr>
          <p:cNvPr id="399" name="直線コネクタ 398"/>
          <p:cNvCxnSpPr/>
          <p:nvPr/>
        </p:nvCxnSpPr>
        <p:spPr>
          <a:xfrm>
            <a:off x="4262438" y="2103438"/>
            <a:ext cx="11160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330" name="グループ化 771"/>
          <p:cNvGrpSpPr>
            <a:grpSpLocks/>
          </p:cNvGrpSpPr>
          <p:nvPr/>
        </p:nvGrpSpPr>
        <p:grpSpPr bwMode="auto">
          <a:xfrm>
            <a:off x="17463" y="419100"/>
            <a:ext cx="9126537" cy="6243638"/>
            <a:chOff x="17462" y="419856"/>
            <a:chExt cx="9126538" cy="6242201"/>
          </a:xfrm>
        </p:grpSpPr>
        <p:sp>
          <p:nvSpPr>
            <p:cNvPr id="202576" name="AutoShape 5"/>
            <p:cNvSpPr>
              <a:spLocks noChangeArrowheads="1"/>
            </p:cNvSpPr>
            <p:nvPr/>
          </p:nvSpPr>
          <p:spPr bwMode="auto">
            <a:xfrm>
              <a:off x="17462" y="504034"/>
              <a:ext cx="9126538" cy="6158023"/>
            </a:xfrm>
            <a:prstGeom prst="roundRect">
              <a:avLst>
                <a:gd name="adj" fmla="val 0"/>
              </a:avLst>
            </a:prstGeom>
            <a:solidFill>
              <a:srgbClr val="FFFF99"/>
            </a:solidFill>
            <a:ln w="9525">
              <a:noFill/>
              <a:round/>
              <a:headEnd/>
              <a:tailEnd/>
            </a:ln>
          </p:spPr>
          <p:txBody>
            <a:bodyPr wrap="none" anchor="b"/>
            <a:lstStyle/>
            <a:p>
              <a:pPr algn="ctr"/>
              <a:endParaRPr lang="en-US" altLang="ja-JP" sz="2800" b="1">
                <a:solidFill>
                  <a:srgbClr val="000000"/>
                </a:solidFill>
                <a:latin typeface="Calibri" pitchFamily="34" charset="0"/>
                <a:ea typeface="HGP創英角ｺﾞｼｯｸUB" pitchFamily="50" charset="-128"/>
              </a:endParaRPr>
            </a:p>
          </p:txBody>
        </p:sp>
        <p:sp>
          <p:nvSpPr>
            <p:cNvPr id="774" name="Rectangle 108"/>
            <p:cNvSpPr>
              <a:spLocks noChangeArrowheads="1"/>
            </p:cNvSpPr>
            <p:nvPr/>
          </p:nvSpPr>
          <p:spPr bwMode="auto">
            <a:xfrm>
              <a:off x="5370513" y="508736"/>
              <a:ext cx="3665537" cy="3483761"/>
            </a:xfrm>
            <a:prstGeom prst="rect">
              <a:avLst/>
            </a:prstGeom>
            <a:gradFill rotWithShape="1">
              <a:gsLst>
                <a:gs pos="0">
                  <a:srgbClr val="C0C0C0"/>
                </a:gs>
                <a:gs pos="100000">
                  <a:srgbClr val="EAEAEA"/>
                </a:gs>
              </a:gsLst>
              <a:lin ang="2700000" scaled="1"/>
            </a:gradFill>
            <a:ln w="38100">
              <a:solidFill>
                <a:srgbClr val="FF0000"/>
              </a:solidFill>
              <a:miter lim="800000"/>
              <a:headEnd/>
              <a:tailEnd/>
            </a:ln>
            <a:effectLst>
              <a:outerShdw blurRad="50800" dist="38100" algn="l" rotWithShape="0">
                <a:prstClr val="black">
                  <a:alpha val="40000"/>
                </a:prstClr>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cxnSp>
          <p:nvCxnSpPr>
            <p:cNvPr id="775" name="直線コネクタ 774"/>
            <p:cNvCxnSpPr/>
            <p:nvPr/>
          </p:nvCxnSpPr>
          <p:spPr>
            <a:xfrm>
              <a:off x="1403349" y="419856"/>
              <a:ext cx="7558089" cy="0"/>
            </a:xfrm>
            <a:prstGeom prst="line">
              <a:avLst/>
            </a:prstGeom>
            <a:ln w="63500">
              <a:solidFill>
                <a:srgbClr val="006600"/>
              </a:solidFill>
            </a:ln>
          </p:spPr>
          <p:style>
            <a:lnRef idx="1">
              <a:schemeClr val="accent1"/>
            </a:lnRef>
            <a:fillRef idx="0">
              <a:schemeClr val="accent1"/>
            </a:fillRef>
            <a:effectRef idx="0">
              <a:schemeClr val="accent1"/>
            </a:effectRef>
            <a:fontRef idx="minor">
              <a:schemeClr val="tx1"/>
            </a:fontRef>
          </p:style>
        </p:cxnSp>
        <p:sp>
          <p:nvSpPr>
            <p:cNvPr id="776" name="コンテンツ プレースホルダー 2"/>
            <p:cNvSpPr txBox="1">
              <a:spLocks/>
            </p:cNvSpPr>
            <p:nvPr/>
          </p:nvSpPr>
          <p:spPr bwMode="auto">
            <a:xfrm>
              <a:off x="296862" y="692843"/>
              <a:ext cx="4745038" cy="1347478"/>
            </a:xfrm>
            <a:prstGeom prst="rect">
              <a:avLst/>
            </a:prstGeom>
            <a:solidFill>
              <a:srgbClr val="FFFF99"/>
            </a:solidFill>
            <a:ln>
              <a:noFill/>
            </a:ln>
            <a:effectLst/>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kern="0" dirty="0" smtClean="0">
                  <a:solidFill>
                    <a:prstClr val="black"/>
                  </a:solidFill>
                  <a:latin typeface="Myriad Pro"/>
                </a:rPr>
                <a:t>各コア間</a:t>
              </a:r>
              <a:r>
                <a:rPr lang="ja-JP" altLang="en-US" kern="0" dirty="0">
                  <a:solidFill>
                    <a:prstClr val="black"/>
                  </a:solidFill>
                  <a:latin typeface="Myriad Pro"/>
                </a:rPr>
                <a:t>は</a:t>
              </a:r>
              <a:r>
                <a:rPr lang="ja-JP" altLang="en-US" kern="0" dirty="0" smtClean="0">
                  <a:solidFill>
                    <a:prstClr val="black"/>
                  </a:solidFill>
                  <a:latin typeface="Myriad Pro"/>
                </a:rPr>
                <a:t>、</a:t>
              </a:r>
              <a:endParaRPr lang="en-US" altLang="ja-JP" kern="0" dirty="0" smtClean="0">
                <a:solidFill>
                  <a:prstClr val="black"/>
                </a:solidFill>
                <a:latin typeface="Myriad Pro"/>
              </a:endParaRPr>
            </a:p>
            <a:p>
              <a:pPr marL="0" indent="0" algn="ctr">
                <a:buClr>
                  <a:srgbClr val="2D2DB9">
                    <a:lumMod val="60000"/>
                    <a:lumOff val="40000"/>
                  </a:srgbClr>
                </a:buClr>
                <a:buFont typeface="Wingdings" pitchFamily="2" charset="2"/>
                <a:buNone/>
                <a:defRPr/>
              </a:pPr>
              <a:r>
                <a:rPr lang="ja-JP" altLang="en-US" i="1" u="sng" kern="0" dirty="0">
                  <a:solidFill>
                    <a:prstClr val="white"/>
                  </a:solidFill>
                  <a:latin typeface="Myriad Pro"/>
                </a:rPr>
                <a:t>「</a:t>
              </a:r>
              <a:r>
                <a:rPr lang="ja-JP" altLang="en-US" i="1" u="sng" kern="0" dirty="0" smtClean="0">
                  <a:solidFill>
                    <a:prstClr val="white"/>
                  </a:solidFill>
                  <a:latin typeface="Myriad Pro"/>
                </a:rPr>
                <a:t>メッシュネットワーク」</a:t>
              </a:r>
              <a:endParaRPr lang="en-US" altLang="ja-JP" i="1" u="sng" kern="0" dirty="0" smtClean="0">
                <a:solidFill>
                  <a:prstClr val="white"/>
                </a:solidFill>
                <a:latin typeface="Myriad Pro"/>
              </a:endParaRPr>
            </a:p>
            <a:p>
              <a:pPr marL="0" indent="0" algn="ctr">
                <a:buClr>
                  <a:srgbClr val="2D2DB9">
                    <a:lumMod val="60000"/>
                    <a:lumOff val="40000"/>
                  </a:srgbClr>
                </a:buClr>
                <a:buFont typeface="Wingdings" pitchFamily="2" charset="2"/>
                <a:buNone/>
                <a:defRPr/>
              </a:pPr>
              <a:r>
                <a:rPr lang="ja-JP" altLang="en-US" kern="0" dirty="0" smtClean="0">
                  <a:solidFill>
                    <a:prstClr val="black"/>
                  </a:solidFill>
                  <a:latin typeface="Myriad Pro"/>
                </a:rPr>
                <a:t>を</a:t>
              </a:r>
              <a:r>
                <a:rPr lang="ja-JP" altLang="en-US" kern="0" dirty="0">
                  <a:solidFill>
                    <a:prstClr val="black"/>
                  </a:solidFill>
                  <a:latin typeface="Myriad Pro"/>
                </a:rPr>
                <a:t>介して接続 </a:t>
              </a:r>
            </a:p>
          </p:txBody>
        </p:sp>
        <p:sp>
          <p:nvSpPr>
            <p:cNvPr id="777" name="Rectangle 3"/>
            <p:cNvSpPr>
              <a:spLocks noChangeArrowheads="1"/>
            </p:cNvSpPr>
            <p:nvPr/>
          </p:nvSpPr>
          <p:spPr bwMode="auto">
            <a:xfrm>
              <a:off x="5480050" y="605551"/>
              <a:ext cx="3448050" cy="3294891"/>
            </a:xfrm>
            <a:prstGeom prst="roundRect">
              <a:avLst>
                <a:gd name="adj" fmla="val 7859"/>
              </a:avLst>
            </a:prstGeom>
            <a:gradFill rotWithShape="1">
              <a:gsLst>
                <a:gs pos="0">
                  <a:srgbClr val="2252B5">
                    <a:tint val="50000"/>
                    <a:satMod val="300000"/>
                  </a:srgbClr>
                </a:gs>
                <a:gs pos="35000">
                  <a:srgbClr val="2252B5">
                    <a:tint val="37000"/>
                    <a:satMod val="300000"/>
                  </a:srgbClr>
                </a:gs>
                <a:gs pos="100000">
                  <a:srgbClr val="2252B5">
                    <a:tint val="15000"/>
                    <a:satMod val="350000"/>
                  </a:srgbClr>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lIns="91429" tIns="45714" rIns="91429" bIns="45714"/>
            <a:lstStyle/>
            <a:p>
              <a:pPr marL="342900" indent="-342900" fontAlgn="auto">
                <a:spcBef>
                  <a:spcPct val="75000"/>
                </a:spcBef>
                <a:spcAft>
                  <a:spcPts val="0"/>
                </a:spcAft>
                <a:buSzPct val="105000"/>
                <a:buFont typeface="Arial" charset="0"/>
                <a:buNone/>
                <a:defRPr/>
              </a:pPr>
              <a:endParaRPr kumimoji="0" lang="en-US" sz="1200" b="1" kern="0" dirty="0">
                <a:solidFill>
                  <a:prstClr val="black"/>
                </a:solidFill>
                <a:latin typeface="+mn-lt"/>
                <a:cs typeface="ＭＳ Ｐゴシック" charset="-128"/>
              </a:endParaRPr>
            </a:p>
          </p:txBody>
        </p:sp>
        <p:cxnSp>
          <p:nvCxnSpPr>
            <p:cNvPr id="778" name="直線コネクタ 777"/>
            <p:cNvCxnSpPr/>
            <p:nvPr/>
          </p:nvCxnSpPr>
          <p:spPr>
            <a:xfrm>
              <a:off x="4262437" y="2102219"/>
              <a:ext cx="11160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2582" name="グループ化 778"/>
            <p:cNvGrpSpPr>
              <a:grpSpLocks/>
            </p:cNvGrpSpPr>
            <p:nvPr/>
          </p:nvGrpSpPr>
          <p:grpSpPr bwMode="auto">
            <a:xfrm>
              <a:off x="5606991" y="728924"/>
              <a:ext cx="3243412" cy="3081245"/>
              <a:chOff x="5606991" y="728924"/>
              <a:chExt cx="3243412" cy="3081245"/>
            </a:xfrm>
          </p:grpSpPr>
          <p:sp>
            <p:nvSpPr>
              <p:cNvPr id="1132" name="AutoShape 25"/>
              <p:cNvSpPr>
                <a:spLocks noChangeArrowheads="1"/>
              </p:cNvSpPr>
              <p:nvPr/>
            </p:nvSpPr>
            <p:spPr bwMode="gray">
              <a:xfrm>
                <a:off x="5765673" y="890032"/>
                <a:ext cx="2919394" cy="2800094"/>
              </a:xfrm>
              <a:prstGeom prst="roundRect">
                <a:avLst>
                  <a:gd name="adj" fmla="val 3808"/>
                </a:avLst>
              </a:prstGeom>
              <a:gradFill rotWithShape="1">
                <a:gsLst>
                  <a:gs pos="0">
                    <a:srgbClr val="7C7C7C">
                      <a:shade val="51000"/>
                      <a:satMod val="130000"/>
                    </a:srgbClr>
                  </a:gs>
                  <a:gs pos="80000">
                    <a:srgbClr val="7C7C7C">
                      <a:shade val="93000"/>
                      <a:satMod val="130000"/>
                    </a:srgbClr>
                  </a:gs>
                  <a:gs pos="100000">
                    <a:srgbClr val="7C7C7C">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lnSpc>
                    <a:spcPts val="1138"/>
                  </a:lnSpc>
                </a:pPr>
                <a:endParaRPr kumimoji="0" lang="en-US" altLang="zh-CN" sz="1200" b="1">
                  <a:solidFill>
                    <a:srgbClr val="FFFFFF"/>
                  </a:solidFill>
                  <a:latin typeface="Calibri" pitchFamily="34" charset="0"/>
                  <a:ea typeface="SimSun" pitchFamily="2" charset="-122"/>
                  <a:cs typeface="Myriad Pro"/>
                </a:endParaRPr>
              </a:p>
            </p:txBody>
          </p:sp>
          <p:sp>
            <p:nvSpPr>
              <p:cNvPr id="1133" name="AutoShape 28"/>
              <p:cNvSpPr>
                <a:spLocks noChangeArrowheads="1"/>
              </p:cNvSpPr>
              <p:nvPr/>
            </p:nvSpPr>
            <p:spPr bwMode="gray">
              <a:xfrm>
                <a:off x="5931008" y="1673092"/>
                <a:ext cx="1951113" cy="1205329"/>
              </a:xfrm>
              <a:prstGeom prst="roundRect">
                <a:avLst>
                  <a:gd name="adj" fmla="val 5208"/>
                </a:avLst>
              </a:prstGeom>
              <a:solidFill>
                <a:srgbClr val="6666B2"/>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tIns="108000"/>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138"/>
                  </a:lnSpc>
                  <a:spcBef>
                    <a:spcPts val="0"/>
                  </a:spcBef>
                  <a:spcAft>
                    <a:spcPts val="0"/>
                  </a:spcAft>
                  <a:defRPr/>
                </a:pPr>
                <a:r>
                  <a:rPr kumimoji="0" lang="en-US" altLang="zh-CN" sz="1600" b="1" kern="0" dirty="0" smtClean="0">
                    <a:solidFill>
                      <a:prstClr val="white"/>
                    </a:solidFill>
                    <a:latin typeface="Calibri"/>
                    <a:ea typeface="宋体" pitchFamily="2" charset="-122"/>
                    <a:cs typeface="Myriad Pro"/>
                  </a:rPr>
                  <a:t>Cache</a:t>
                </a:r>
                <a:endParaRPr kumimoji="0" lang="en-US" altLang="zh-CN" sz="1600" b="1" kern="0" dirty="0">
                  <a:solidFill>
                    <a:prstClr val="white"/>
                  </a:solidFill>
                  <a:latin typeface="Calibri"/>
                  <a:ea typeface="宋体" pitchFamily="2" charset="-122"/>
                  <a:cs typeface="Myriad Pro"/>
                </a:endParaRPr>
              </a:p>
            </p:txBody>
          </p:sp>
          <p:sp>
            <p:nvSpPr>
              <p:cNvPr id="1134" name="AutoShape 25"/>
              <p:cNvSpPr>
                <a:spLocks noChangeArrowheads="1"/>
              </p:cNvSpPr>
              <p:nvPr/>
            </p:nvSpPr>
            <p:spPr bwMode="gray">
              <a:xfrm>
                <a:off x="5931008" y="1024336"/>
                <a:ext cx="1951112" cy="648754"/>
              </a:xfrm>
              <a:prstGeom prst="roundRect">
                <a:avLst>
                  <a:gd name="adj" fmla="val 5731"/>
                </a:avLst>
              </a:prstGeom>
              <a:solidFill>
                <a:srgbClr val="339933"/>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tIns="108000"/>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138"/>
                  </a:lnSpc>
                  <a:spcBef>
                    <a:spcPts val="0"/>
                  </a:spcBef>
                  <a:spcAft>
                    <a:spcPts val="0"/>
                  </a:spcAft>
                  <a:defRPr/>
                </a:pPr>
                <a:r>
                  <a:rPr kumimoji="0" lang="en-US" altLang="zh-CN" sz="1600" b="1" kern="0" dirty="0" smtClean="0">
                    <a:solidFill>
                      <a:prstClr val="white"/>
                    </a:solidFill>
                    <a:latin typeface="Calibri"/>
                    <a:ea typeface="宋体" pitchFamily="2" charset="-122"/>
                    <a:cs typeface="Myriad Pro"/>
                  </a:rPr>
                  <a:t>Processor</a:t>
                </a:r>
                <a:endParaRPr kumimoji="0" lang="en-US" altLang="zh-CN" sz="1600" b="1" kern="0" dirty="0">
                  <a:solidFill>
                    <a:prstClr val="white"/>
                  </a:solidFill>
                  <a:latin typeface="Calibri"/>
                  <a:ea typeface="宋体" pitchFamily="2" charset="-122"/>
                  <a:cs typeface="Myriad Pro"/>
                </a:endParaRPr>
              </a:p>
            </p:txBody>
          </p:sp>
          <p:sp>
            <p:nvSpPr>
              <p:cNvPr id="1135" name="Rounded Rectangle 29"/>
              <p:cNvSpPr/>
              <p:nvPr/>
            </p:nvSpPr>
            <p:spPr bwMode="gray">
              <a:xfrm>
                <a:off x="6064250" y="2010165"/>
                <a:ext cx="804863" cy="406307"/>
              </a:xfrm>
              <a:prstGeom prst="roundRect">
                <a:avLst/>
              </a:prstGeom>
              <a:solidFill>
                <a:srgbClr val="6666B2">
                  <a:lumMod val="50000"/>
                </a:srgbClr>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L1- I</a:t>
                </a:r>
              </a:p>
              <a:p>
                <a:pPr algn="ctr" fontAlgn="auto">
                  <a:spcBef>
                    <a:spcPts val="0"/>
                  </a:spcBef>
                  <a:spcAft>
                    <a:spcPts val="0"/>
                  </a:spcAft>
                  <a:defRPr/>
                </a:pPr>
                <a:r>
                  <a:rPr kumimoji="0" lang="en-US" altLang="ja-JP" sz="1200" b="1" kern="0" dirty="0">
                    <a:solidFill>
                      <a:srgbClr val="FFFFFF"/>
                    </a:solidFill>
                    <a:latin typeface="+mn-lt"/>
                    <a:ea typeface="+mn-ea"/>
                    <a:cs typeface="Myriad Pro"/>
                  </a:rPr>
                  <a:t>32KByte</a:t>
                </a:r>
                <a:endParaRPr kumimoji="0" lang="en-US" sz="1200" b="1" kern="0" dirty="0">
                  <a:solidFill>
                    <a:srgbClr val="FFFFFF"/>
                  </a:solidFill>
                  <a:latin typeface="+mn-lt"/>
                  <a:ea typeface="+mn-ea"/>
                  <a:cs typeface="Myriad Pro"/>
                </a:endParaRPr>
              </a:p>
            </p:txBody>
          </p:sp>
          <p:sp>
            <p:nvSpPr>
              <p:cNvPr id="1136" name="Rounded Rectangle 33"/>
              <p:cNvSpPr/>
              <p:nvPr/>
            </p:nvSpPr>
            <p:spPr bwMode="gray">
              <a:xfrm>
                <a:off x="6659563" y="1340394"/>
                <a:ext cx="538162" cy="212676"/>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1137" name="Rounded Rectangle 34"/>
              <p:cNvSpPr/>
              <p:nvPr/>
            </p:nvSpPr>
            <p:spPr bwMode="gray">
              <a:xfrm>
                <a:off x="7239000" y="1340394"/>
                <a:ext cx="501650" cy="212676"/>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1138" name="Rounded Rectangle 35"/>
              <p:cNvSpPr/>
              <p:nvPr/>
            </p:nvSpPr>
            <p:spPr bwMode="gray">
              <a:xfrm>
                <a:off x="6908800" y="2010165"/>
                <a:ext cx="831850" cy="406307"/>
              </a:xfrm>
              <a:prstGeom prst="roundRect">
                <a:avLst/>
              </a:prstGeom>
              <a:solidFill>
                <a:srgbClr val="6666B2">
                  <a:lumMod val="50000"/>
                </a:srgbClr>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L1- D</a:t>
                </a:r>
              </a:p>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32KByte</a:t>
                </a:r>
              </a:p>
            </p:txBody>
          </p:sp>
          <p:sp>
            <p:nvSpPr>
              <p:cNvPr id="1139" name="Rounded Rectangle 36"/>
              <p:cNvSpPr/>
              <p:nvPr/>
            </p:nvSpPr>
            <p:spPr bwMode="gray">
              <a:xfrm>
                <a:off x="6064250" y="2440279"/>
                <a:ext cx="1676400" cy="393609"/>
              </a:xfrm>
              <a:prstGeom prst="roundRect">
                <a:avLst/>
              </a:prstGeom>
              <a:solidFill>
                <a:srgbClr val="2F2F5D"/>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L2</a:t>
                </a:r>
              </a:p>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256KByte</a:t>
                </a:r>
              </a:p>
            </p:txBody>
          </p:sp>
          <p:cxnSp>
            <p:nvCxnSpPr>
              <p:cNvPr id="1140" name="Straight Connector 52"/>
              <p:cNvCxnSpPr/>
              <p:nvPr/>
            </p:nvCxnSpPr>
            <p:spPr>
              <a:xfrm rot="16200000">
                <a:off x="7228682" y="1762992"/>
                <a:ext cx="0" cy="3243263"/>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141" name="Straight Connector 53"/>
              <p:cNvCxnSpPr/>
              <p:nvPr/>
            </p:nvCxnSpPr>
            <p:spPr>
              <a:xfrm rot="16200000">
                <a:off x="7228682" y="1688397"/>
                <a:ext cx="0" cy="3243263"/>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142" name="Straight Connector 54"/>
              <p:cNvCxnSpPr/>
              <p:nvPr/>
            </p:nvCxnSpPr>
            <p:spPr>
              <a:xfrm rot="16200000">
                <a:off x="7228682" y="1618563"/>
                <a:ext cx="0" cy="3243263"/>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143" name="Straight Connector 55"/>
              <p:cNvCxnSpPr/>
              <p:nvPr/>
            </p:nvCxnSpPr>
            <p:spPr>
              <a:xfrm rot="16200000">
                <a:off x="7228682" y="1545555"/>
                <a:ext cx="0" cy="3243263"/>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144" name="Straight Connector 56"/>
              <p:cNvCxnSpPr/>
              <p:nvPr/>
            </p:nvCxnSpPr>
            <p:spPr>
              <a:xfrm rot="16200000">
                <a:off x="7228682" y="1466198"/>
                <a:ext cx="0" cy="3243263"/>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145" name="Straight Connector 52"/>
              <p:cNvCxnSpPr/>
              <p:nvPr/>
            </p:nvCxnSpPr>
            <p:spPr>
              <a:xfrm>
                <a:off x="8101013" y="729348"/>
                <a:ext cx="0" cy="308062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146" name="Straight Connector 53"/>
              <p:cNvCxnSpPr/>
              <p:nvPr/>
            </p:nvCxnSpPr>
            <p:spPr>
              <a:xfrm>
                <a:off x="8174038" y="729348"/>
                <a:ext cx="0" cy="308062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147" name="Straight Connector 54"/>
              <p:cNvCxnSpPr/>
              <p:nvPr/>
            </p:nvCxnSpPr>
            <p:spPr>
              <a:xfrm>
                <a:off x="8243888" y="729348"/>
                <a:ext cx="0" cy="308062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148" name="Straight Connector 55"/>
              <p:cNvCxnSpPr/>
              <p:nvPr/>
            </p:nvCxnSpPr>
            <p:spPr>
              <a:xfrm>
                <a:off x="8316913" y="729348"/>
                <a:ext cx="0" cy="308062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149" name="Straight Connector 56"/>
              <p:cNvCxnSpPr/>
              <p:nvPr/>
            </p:nvCxnSpPr>
            <p:spPr>
              <a:xfrm>
                <a:off x="8396288" y="729348"/>
                <a:ext cx="0" cy="3080628"/>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sp>
            <p:nvSpPr>
              <p:cNvPr id="1150" name="Rounded Rectangle 33"/>
              <p:cNvSpPr/>
              <p:nvPr/>
            </p:nvSpPr>
            <p:spPr bwMode="gray">
              <a:xfrm>
                <a:off x="6064250" y="1348330"/>
                <a:ext cx="538163" cy="212676"/>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1151" name="TextBox 9"/>
              <p:cNvSpPr txBox="1"/>
              <p:nvPr/>
            </p:nvSpPr>
            <p:spPr>
              <a:xfrm>
                <a:off x="6135688" y="1307065"/>
                <a:ext cx="1541462" cy="276161"/>
              </a:xfrm>
              <a:prstGeom prst="rect">
                <a:avLst/>
              </a:prstGeom>
              <a:noFill/>
            </p:spPr>
            <p:txBody>
              <a:bodyPr wrap="none">
                <a:spAutoFit/>
              </a:bodyPr>
              <a:lstStyle/>
              <a:p>
                <a:pPr algn="ctr" fontAlgn="auto">
                  <a:spcBef>
                    <a:spcPts val="0"/>
                  </a:spcBef>
                  <a:spcAft>
                    <a:spcPts val="0"/>
                  </a:spcAft>
                  <a:defRPr/>
                </a:pPr>
                <a:r>
                  <a:rPr kumimoji="0" lang="en-US" sz="1200" b="1" kern="0" dirty="0">
                    <a:solidFill>
                      <a:srgbClr val="FFFFFF"/>
                    </a:solidFill>
                    <a:latin typeface="+mn-lt"/>
                    <a:ea typeface="+mn-ea"/>
                    <a:cs typeface="Myriad Pro"/>
                  </a:rPr>
                  <a:t>3 Execution Pipelines</a:t>
                </a:r>
                <a:endParaRPr kumimoji="0" lang="en-US" sz="1200" b="1" kern="0" dirty="0">
                  <a:solidFill>
                    <a:srgbClr val="FFFFFF"/>
                  </a:solidFill>
                  <a:latin typeface="+mn-lt"/>
                  <a:ea typeface="+mn-ea"/>
                  <a:cs typeface="Myriad Pro"/>
                </a:endParaRPr>
              </a:p>
            </p:txBody>
          </p:sp>
        </p:grpSp>
        <p:grpSp>
          <p:nvGrpSpPr>
            <p:cNvPr id="202583" name="グループ化 780"/>
            <p:cNvGrpSpPr>
              <a:grpSpLocks noChangeAspect="1"/>
            </p:cNvGrpSpPr>
            <p:nvPr/>
          </p:nvGrpSpPr>
          <p:grpSpPr bwMode="auto">
            <a:xfrm>
              <a:off x="191868" y="2301586"/>
              <a:ext cx="5002669" cy="4050814"/>
              <a:chOff x="152401" y="2266972"/>
              <a:chExt cx="5276847" cy="4272821"/>
            </a:xfrm>
          </p:grpSpPr>
          <p:sp>
            <p:nvSpPr>
              <p:cNvPr id="791" name="Rectangle 3"/>
              <p:cNvSpPr>
                <a:spLocks noChangeArrowheads="1"/>
              </p:cNvSpPr>
              <p:nvPr/>
            </p:nvSpPr>
            <p:spPr bwMode="auto">
              <a:xfrm>
                <a:off x="336828" y="2379784"/>
                <a:ext cx="4934767" cy="4079825"/>
              </a:xfrm>
              <a:prstGeom prst="rect">
                <a:avLst/>
              </a:prstGeom>
              <a:gradFill rotWithShape="1">
                <a:gsLst>
                  <a:gs pos="0">
                    <a:srgbClr val="C0C0C0"/>
                  </a:gs>
                  <a:gs pos="50000">
                    <a:srgbClr val="EAEAEA"/>
                  </a:gs>
                  <a:gs pos="100000">
                    <a:srgbClr val="C0C0C0"/>
                  </a:gs>
                </a:gsLst>
                <a:lin ang="0" scaled="1"/>
              </a:gra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792" name="Rectangle 157"/>
              <p:cNvSpPr>
                <a:spLocks noChangeArrowheads="1"/>
              </p:cNvSpPr>
              <p:nvPr/>
            </p:nvSpPr>
            <p:spPr bwMode="auto">
              <a:xfrm>
                <a:off x="1060214" y="6042754"/>
                <a:ext cx="1605850" cy="279577"/>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793" name="Rectangle 157"/>
              <p:cNvSpPr>
                <a:spLocks noChangeArrowheads="1"/>
              </p:cNvSpPr>
              <p:nvPr/>
            </p:nvSpPr>
            <p:spPr bwMode="auto">
              <a:xfrm>
                <a:off x="2719648" y="6042754"/>
                <a:ext cx="1605851" cy="276229"/>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794" name="Rectangle 157"/>
              <p:cNvSpPr>
                <a:spLocks noChangeArrowheads="1"/>
              </p:cNvSpPr>
              <p:nvPr/>
            </p:nvSpPr>
            <p:spPr bwMode="auto">
              <a:xfrm>
                <a:off x="1060214" y="2483579"/>
                <a:ext cx="1605850" cy="277904"/>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795" name="Rectangle 157"/>
              <p:cNvSpPr>
                <a:spLocks noChangeArrowheads="1"/>
              </p:cNvSpPr>
              <p:nvPr/>
            </p:nvSpPr>
            <p:spPr bwMode="auto">
              <a:xfrm>
                <a:off x="2719648" y="2481905"/>
                <a:ext cx="1605851" cy="279578"/>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796" name="Rectangle 163"/>
              <p:cNvSpPr>
                <a:spLocks noChangeArrowheads="1"/>
              </p:cNvSpPr>
              <p:nvPr/>
            </p:nvSpPr>
            <p:spPr bwMode="auto">
              <a:xfrm rot="16200000">
                <a:off x="2775266" y="4294949"/>
                <a:ext cx="3102140" cy="229407"/>
              </a:xfrm>
              <a:prstGeom prst="rect">
                <a:avLst/>
              </a:prstGeom>
              <a:solidFill>
                <a:srgbClr val="3399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a:solidFill>
                      <a:prstClr val="black"/>
                    </a:solidFill>
                    <a:latin typeface="+mn-lt"/>
                    <a:ea typeface="+mn-ea"/>
                  </a:rPr>
                  <a:t>mPIPE</a:t>
                </a:r>
              </a:p>
            </p:txBody>
          </p:sp>
          <p:grpSp>
            <p:nvGrpSpPr>
              <p:cNvPr id="202593" name="Group 12"/>
              <p:cNvGrpSpPr>
                <a:grpSpLocks/>
              </p:cNvGrpSpPr>
              <p:nvPr/>
            </p:nvGrpSpPr>
            <p:grpSpPr bwMode="auto">
              <a:xfrm>
                <a:off x="1102540" y="2773347"/>
                <a:ext cx="3126498" cy="3268944"/>
                <a:chOff x="1673" y="1286"/>
                <a:chExt cx="2129" cy="2226"/>
              </a:xfrm>
            </p:grpSpPr>
            <p:grpSp>
              <p:nvGrpSpPr>
                <p:cNvPr id="202704" name="Group 13"/>
                <p:cNvGrpSpPr>
                  <a:grpSpLocks/>
                </p:cNvGrpSpPr>
                <p:nvPr/>
              </p:nvGrpSpPr>
              <p:grpSpPr bwMode="auto">
                <a:xfrm>
                  <a:off x="1673" y="1443"/>
                  <a:ext cx="2129" cy="58"/>
                  <a:chOff x="541" y="1137"/>
                  <a:chExt cx="1681" cy="61"/>
                </a:xfrm>
              </p:grpSpPr>
              <p:sp>
                <p:nvSpPr>
                  <p:cNvPr id="1127" name="Line 46"/>
                  <p:cNvSpPr>
                    <a:spLocks noChangeShapeType="1"/>
                  </p:cNvSpPr>
                  <p:nvPr/>
                </p:nvSpPr>
                <p:spPr bwMode="auto">
                  <a:xfrm rot="10800000" flipH="1" flipV="1">
                    <a:off x="541" y="1137"/>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28" name="Line 50"/>
                  <p:cNvSpPr>
                    <a:spLocks noChangeShapeType="1"/>
                  </p:cNvSpPr>
                  <p:nvPr/>
                </p:nvSpPr>
                <p:spPr bwMode="auto">
                  <a:xfrm rot="10800000" flipH="1" flipV="1">
                    <a:off x="541" y="1153"/>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29" name="Line 51"/>
                  <p:cNvSpPr>
                    <a:spLocks noChangeShapeType="1"/>
                  </p:cNvSpPr>
                  <p:nvPr/>
                </p:nvSpPr>
                <p:spPr bwMode="auto">
                  <a:xfrm rot="10800000" flipH="1" flipV="1">
                    <a:off x="541" y="1170"/>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30" name="Line 52"/>
                  <p:cNvSpPr>
                    <a:spLocks noChangeShapeType="1"/>
                  </p:cNvSpPr>
                  <p:nvPr/>
                </p:nvSpPr>
                <p:spPr bwMode="auto">
                  <a:xfrm rot="10800000" flipH="1" flipV="1">
                    <a:off x="541" y="1184"/>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31" name="Line 56"/>
                  <p:cNvSpPr>
                    <a:spLocks noChangeShapeType="1"/>
                  </p:cNvSpPr>
                  <p:nvPr/>
                </p:nvSpPr>
                <p:spPr bwMode="auto">
                  <a:xfrm rot="10800000" flipH="1" flipV="1">
                    <a:off x="541" y="1198"/>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05" name="Group 19"/>
                <p:cNvGrpSpPr>
                  <a:grpSpLocks/>
                </p:cNvGrpSpPr>
                <p:nvPr/>
              </p:nvGrpSpPr>
              <p:grpSpPr bwMode="auto">
                <a:xfrm>
                  <a:off x="1673" y="1853"/>
                  <a:ext cx="2129" cy="60"/>
                  <a:chOff x="541" y="1565"/>
                  <a:chExt cx="1681" cy="62"/>
                </a:xfrm>
              </p:grpSpPr>
              <p:sp>
                <p:nvSpPr>
                  <p:cNvPr id="1122" name="Line 47"/>
                  <p:cNvSpPr>
                    <a:spLocks noChangeShapeType="1"/>
                  </p:cNvSpPr>
                  <p:nvPr/>
                </p:nvSpPr>
                <p:spPr bwMode="auto">
                  <a:xfrm rot="10800000" flipH="1" flipV="1">
                    <a:off x="541" y="1564"/>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23" name="Line 53"/>
                  <p:cNvSpPr>
                    <a:spLocks noChangeShapeType="1"/>
                  </p:cNvSpPr>
                  <p:nvPr/>
                </p:nvSpPr>
                <p:spPr bwMode="auto">
                  <a:xfrm rot="10800000" flipH="1" flipV="1">
                    <a:off x="541" y="1612"/>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24" name="Line 57"/>
                  <p:cNvSpPr>
                    <a:spLocks noChangeShapeType="1"/>
                  </p:cNvSpPr>
                  <p:nvPr/>
                </p:nvSpPr>
                <p:spPr bwMode="auto">
                  <a:xfrm rot="10800000" flipH="1" flipV="1">
                    <a:off x="541" y="1627"/>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25" name="Line 66"/>
                  <p:cNvSpPr>
                    <a:spLocks noChangeShapeType="1"/>
                  </p:cNvSpPr>
                  <p:nvPr/>
                </p:nvSpPr>
                <p:spPr bwMode="auto">
                  <a:xfrm rot="10800000" flipH="1" flipV="1">
                    <a:off x="541" y="1582"/>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26" name="Line 68"/>
                  <p:cNvSpPr>
                    <a:spLocks noChangeShapeType="1"/>
                  </p:cNvSpPr>
                  <p:nvPr/>
                </p:nvSpPr>
                <p:spPr bwMode="auto">
                  <a:xfrm rot="10800000" flipH="1" flipV="1">
                    <a:off x="541" y="1597"/>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06" name="Group 25"/>
                <p:cNvGrpSpPr>
                  <a:grpSpLocks/>
                </p:cNvGrpSpPr>
                <p:nvPr/>
              </p:nvGrpSpPr>
              <p:grpSpPr bwMode="auto">
                <a:xfrm>
                  <a:off x="1673" y="2677"/>
                  <a:ext cx="2129" cy="60"/>
                  <a:chOff x="541" y="2386"/>
                  <a:chExt cx="1681" cy="62"/>
                </a:xfrm>
              </p:grpSpPr>
              <p:sp>
                <p:nvSpPr>
                  <p:cNvPr id="1117" name="Line 49"/>
                  <p:cNvSpPr>
                    <a:spLocks noChangeShapeType="1"/>
                  </p:cNvSpPr>
                  <p:nvPr/>
                </p:nvSpPr>
                <p:spPr bwMode="auto">
                  <a:xfrm rot="10800000" flipH="1" flipV="1">
                    <a:off x="541" y="2386"/>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18" name="Line 55"/>
                  <p:cNvSpPr>
                    <a:spLocks noChangeShapeType="1"/>
                  </p:cNvSpPr>
                  <p:nvPr/>
                </p:nvSpPr>
                <p:spPr bwMode="auto">
                  <a:xfrm rot="10800000" flipH="1" flipV="1">
                    <a:off x="541" y="2432"/>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19" name="Line 59"/>
                  <p:cNvSpPr>
                    <a:spLocks noChangeShapeType="1"/>
                  </p:cNvSpPr>
                  <p:nvPr/>
                </p:nvSpPr>
                <p:spPr bwMode="auto">
                  <a:xfrm rot="10800000" flipH="1" flipV="1">
                    <a:off x="541" y="2448"/>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20" name="Line 67"/>
                  <p:cNvSpPr>
                    <a:spLocks noChangeShapeType="1"/>
                  </p:cNvSpPr>
                  <p:nvPr/>
                </p:nvSpPr>
                <p:spPr bwMode="auto">
                  <a:xfrm rot="10800000" flipH="1" flipV="1">
                    <a:off x="541" y="2401"/>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21" name="Line 69"/>
                  <p:cNvSpPr>
                    <a:spLocks noChangeShapeType="1"/>
                  </p:cNvSpPr>
                  <p:nvPr/>
                </p:nvSpPr>
                <p:spPr bwMode="auto">
                  <a:xfrm rot="10800000" flipH="1" flipV="1">
                    <a:off x="541" y="2417"/>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07" name="Group 31"/>
                <p:cNvGrpSpPr>
                  <a:grpSpLocks/>
                </p:cNvGrpSpPr>
                <p:nvPr/>
              </p:nvGrpSpPr>
              <p:grpSpPr bwMode="auto">
                <a:xfrm>
                  <a:off x="1673" y="2266"/>
                  <a:ext cx="2129" cy="58"/>
                  <a:chOff x="541" y="1972"/>
                  <a:chExt cx="1681" cy="61"/>
                </a:xfrm>
              </p:grpSpPr>
              <p:sp>
                <p:nvSpPr>
                  <p:cNvPr id="1112" name="Line 48"/>
                  <p:cNvSpPr>
                    <a:spLocks noChangeShapeType="1"/>
                  </p:cNvSpPr>
                  <p:nvPr/>
                </p:nvSpPr>
                <p:spPr bwMode="auto">
                  <a:xfrm rot="10800000" flipH="1" flipV="1">
                    <a:off x="541" y="1972"/>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13" name="Line 54"/>
                  <p:cNvSpPr>
                    <a:spLocks noChangeShapeType="1"/>
                  </p:cNvSpPr>
                  <p:nvPr/>
                </p:nvSpPr>
                <p:spPr bwMode="auto">
                  <a:xfrm rot="10800000" flipH="1" flipV="1">
                    <a:off x="541" y="2018"/>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14" name="Line 58"/>
                  <p:cNvSpPr>
                    <a:spLocks noChangeShapeType="1"/>
                  </p:cNvSpPr>
                  <p:nvPr/>
                </p:nvSpPr>
                <p:spPr bwMode="auto">
                  <a:xfrm rot="10800000" flipH="1" flipV="1">
                    <a:off x="541" y="2033"/>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15" name="Line 76"/>
                  <p:cNvSpPr>
                    <a:spLocks noChangeShapeType="1"/>
                  </p:cNvSpPr>
                  <p:nvPr/>
                </p:nvSpPr>
                <p:spPr bwMode="auto">
                  <a:xfrm rot="10800000" flipH="1" flipV="1">
                    <a:off x="541" y="1986"/>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16" name="Line 77"/>
                  <p:cNvSpPr>
                    <a:spLocks noChangeShapeType="1"/>
                  </p:cNvSpPr>
                  <p:nvPr/>
                </p:nvSpPr>
                <p:spPr bwMode="auto">
                  <a:xfrm rot="10800000" flipH="1" flipV="1">
                    <a:off x="541" y="2002"/>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08" name="Group 37"/>
                <p:cNvGrpSpPr>
                  <a:grpSpLocks/>
                </p:cNvGrpSpPr>
                <p:nvPr/>
              </p:nvGrpSpPr>
              <p:grpSpPr bwMode="auto">
                <a:xfrm>
                  <a:off x="1673" y="1648"/>
                  <a:ext cx="2129" cy="59"/>
                  <a:chOff x="541" y="1340"/>
                  <a:chExt cx="1681" cy="62"/>
                </a:xfrm>
              </p:grpSpPr>
              <p:sp>
                <p:nvSpPr>
                  <p:cNvPr id="1107" name="Line 60"/>
                  <p:cNvSpPr>
                    <a:spLocks noChangeShapeType="1"/>
                  </p:cNvSpPr>
                  <p:nvPr/>
                </p:nvSpPr>
                <p:spPr bwMode="auto">
                  <a:xfrm rot="10800000" flipH="1" flipV="1">
                    <a:off x="541" y="1340"/>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08" name="Line 70"/>
                  <p:cNvSpPr>
                    <a:spLocks noChangeShapeType="1"/>
                  </p:cNvSpPr>
                  <p:nvPr/>
                </p:nvSpPr>
                <p:spPr bwMode="auto">
                  <a:xfrm rot="10800000" flipH="1" flipV="1">
                    <a:off x="541" y="1357"/>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09" name="Line 71"/>
                  <p:cNvSpPr>
                    <a:spLocks noChangeShapeType="1"/>
                  </p:cNvSpPr>
                  <p:nvPr/>
                </p:nvSpPr>
                <p:spPr bwMode="auto">
                  <a:xfrm rot="10800000" flipH="1" flipV="1">
                    <a:off x="541" y="1373"/>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10" name="Line 81"/>
                  <p:cNvSpPr>
                    <a:spLocks noChangeShapeType="1"/>
                  </p:cNvSpPr>
                  <p:nvPr/>
                </p:nvSpPr>
                <p:spPr bwMode="auto">
                  <a:xfrm rot="10800000" flipH="1" flipV="1">
                    <a:off x="541" y="1386"/>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11" name="Line 85"/>
                  <p:cNvSpPr>
                    <a:spLocks noChangeShapeType="1"/>
                  </p:cNvSpPr>
                  <p:nvPr/>
                </p:nvSpPr>
                <p:spPr bwMode="auto">
                  <a:xfrm rot="10800000" flipH="1" flipV="1">
                    <a:off x="541" y="1402"/>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09" name="Group 43"/>
                <p:cNvGrpSpPr>
                  <a:grpSpLocks/>
                </p:cNvGrpSpPr>
                <p:nvPr/>
              </p:nvGrpSpPr>
              <p:grpSpPr bwMode="auto">
                <a:xfrm>
                  <a:off x="1673" y="2060"/>
                  <a:ext cx="2129" cy="58"/>
                  <a:chOff x="541" y="1767"/>
                  <a:chExt cx="1681" cy="61"/>
                </a:xfrm>
              </p:grpSpPr>
              <p:sp>
                <p:nvSpPr>
                  <p:cNvPr id="1102" name="Line 61"/>
                  <p:cNvSpPr>
                    <a:spLocks noChangeShapeType="1"/>
                  </p:cNvSpPr>
                  <p:nvPr/>
                </p:nvSpPr>
                <p:spPr bwMode="auto">
                  <a:xfrm rot="10800000" flipH="1" flipV="1">
                    <a:off x="541" y="1767"/>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03" name="Line 72"/>
                  <p:cNvSpPr>
                    <a:spLocks noChangeShapeType="1"/>
                  </p:cNvSpPr>
                  <p:nvPr/>
                </p:nvSpPr>
                <p:spPr bwMode="auto">
                  <a:xfrm rot="10800000" flipH="1" flipV="1">
                    <a:off x="541" y="1780"/>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04" name="Line 74"/>
                  <p:cNvSpPr>
                    <a:spLocks noChangeShapeType="1"/>
                  </p:cNvSpPr>
                  <p:nvPr/>
                </p:nvSpPr>
                <p:spPr bwMode="auto">
                  <a:xfrm rot="10800000" flipH="1" flipV="1">
                    <a:off x="541" y="1796"/>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05" name="Line 82"/>
                  <p:cNvSpPr>
                    <a:spLocks noChangeShapeType="1"/>
                  </p:cNvSpPr>
                  <p:nvPr/>
                </p:nvSpPr>
                <p:spPr bwMode="auto">
                  <a:xfrm rot="10800000" flipH="1" flipV="1">
                    <a:off x="541" y="1814"/>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06" name="Line 86"/>
                  <p:cNvSpPr>
                    <a:spLocks noChangeShapeType="1"/>
                  </p:cNvSpPr>
                  <p:nvPr/>
                </p:nvSpPr>
                <p:spPr bwMode="auto">
                  <a:xfrm rot="10800000" flipH="1" flipV="1">
                    <a:off x="541" y="1828"/>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10" name="Group 49"/>
                <p:cNvGrpSpPr>
                  <a:grpSpLocks/>
                </p:cNvGrpSpPr>
                <p:nvPr/>
              </p:nvGrpSpPr>
              <p:grpSpPr bwMode="auto">
                <a:xfrm>
                  <a:off x="1673" y="2471"/>
                  <a:ext cx="2129" cy="59"/>
                  <a:chOff x="541" y="2173"/>
                  <a:chExt cx="1681" cy="62"/>
                </a:xfrm>
              </p:grpSpPr>
              <p:sp>
                <p:nvSpPr>
                  <p:cNvPr id="1097" name="Line 62"/>
                  <p:cNvSpPr>
                    <a:spLocks noChangeShapeType="1"/>
                  </p:cNvSpPr>
                  <p:nvPr/>
                </p:nvSpPr>
                <p:spPr bwMode="auto">
                  <a:xfrm rot="10800000" flipH="1" flipV="1">
                    <a:off x="541" y="2174"/>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98" name="Line 64"/>
                  <p:cNvSpPr>
                    <a:spLocks noChangeShapeType="1"/>
                  </p:cNvSpPr>
                  <p:nvPr/>
                </p:nvSpPr>
                <p:spPr bwMode="auto">
                  <a:xfrm rot="10800000" flipH="1" flipV="1">
                    <a:off x="541" y="2189"/>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99" name="Line 75"/>
                  <p:cNvSpPr>
                    <a:spLocks noChangeShapeType="1"/>
                  </p:cNvSpPr>
                  <p:nvPr/>
                </p:nvSpPr>
                <p:spPr bwMode="auto">
                  <a:xfrm rot="10800000" flipH="1" flipV="1">
                    <a:off x="541" y="2205"/>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00" name="Line 83"/>
                  <p:cNvSpPr>
                    <a:spLocks noChangeShapeType="1"/>
                  </p:cNvSpPr>
                  <p:nvPr/>
                </p:nvSpPr>
                <p:spPr bwMode="auto">
                  <a:xfrm rot="10800000" flipH="1" flipV="1">
                    <a:off x="541" y="2220"/>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01" name="Line 87"/>
                  <p:cNvSpPr>
                    <a:spLocks noChangeShapeType="1"/>
                  </p:cNvSpPr>
                  <p:nvPr/>
                </p:nvSpPr>
                <p:spPr bwMode="auto">
                  <a:xfrm rot="10800000" flipH="1" flipV="1">
                    <a:off x="541" y="2235"/>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915" name="Line 63"/>
                <p:cNvSpPr>
                  <a:spLocks noChangeShapeType="1"/>
                </p:cNvSpPr>
                <p:nvPr/>
              </p:nvSpPr>
              <p:spPr bwMode="auto">
                <a:xfrm rot="10800000" flipH="1" flipV="1">
                  <a:off x="1673" y="2885"/>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16" name="Line 79"/>
                <p:cNvSpPr>
                  <a:spLocks noChangeShapeType="1"/>
                </p:cNvSpPr>
                <p:nvPr/>
              </p:nvSpPr>
              <p:spPr bwMode="auto">
                <a:xfrm rot="10800000" flipH="1" flipV="1">
                  <a:off x="1673" y="2897"/>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17" name="Line 80"/>
                <p:cNvSpPr>
                  <a:spLocks noChangeShapeType="1"/>
                </p:cNvSpPr>
                <p:nvPr/>
              </p:nvSpPr>
              <p:spPr bwMode="auto">
                <a:xfrm rot="10800000" flipH="1" flipV="1">
                  <a:off x="1673" y="2914"/>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18" name="Line 84"/>
                <p:cNvSpPr>
                  <a:spLocks noChangeShapeType="1"/>
                </p:cNvSpPr>
                <p:nvPr/>
              </p:nvSpPr>
              <p:spPr bwMode="auto">
                <a:xfrm rot="10800000" flipH="1" flipV="1">
                  <a:off x="1673" y="2927"/>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19" name="Line 88"/>
                <p:cNvSpPr>
                  <a:spLocks noChangeShapeType="1"/>
                </p:cNvSpPr>
                <p:nvPr/>
              </p:nvSpPr>
              <p:spPr bwMode="auto">
                <a:xfrm rot="10800000" flipH="1" flipV="1">
                  <a:off x="1673" y="2942"/>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0" name="Line 63"/>
                <p:cNvSpPr>
                  <a:spLocks noChangeShapeType="1"/>
                </p:cNvSpPr>
                <p:nvPr/>
              </p:nvSpPr>
              <p:spPr bwMode="auto">
                <a:xfrm rot="10800000" flipH="1" flipV="1">
                  <a:off x="1673" y="3092"/>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1" name="Line 79"/>
                <p:cNvSpPr>
                  <a:spLocks noChangeShapeType="1"/>
                </p:cNvSpPr>
                <p:nvPr/>
              </p:nvSpPr>
              <p:spPr bwMode="auto">
                <a:xfrm rot="10800000" flipH="1" flipV="1">
                  <a:off x="1673" y="3104"/>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2" name="Line 80"/>
                <p:cNvSpPr>
                  <a:spLocks noChangeShapeType="1"/>
                </p:cNvSpPr>
                <p:nvPr/>
              </p:nvSpPr>
              <p:spPr bwMode="auto">
                <a:xfrm rot="10800000" flipH="1" flipV="1">
                  <a:off x="1673" y="3120"/>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3" name="Line 84"/>
                <p:cNvSpPr>
                  <a:spLocks noChangeShapeType="1"/>
                </p:cNvSpPr>
                <p:nvPr/>
              </p:nvSpPr>
              <p:spPr bwMode="auto">
                <a:xfrm rot="10800000" flipH="1" flipV="1">
                  <a:off x="1673" y="3135"/>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4" name="Line 88"/>
                <p:cNvSpPr>
                  <a:spLocks noChangeShapeType="1"/>
                </p:cNvSpPr>
                <p:nvPr/>
              </p:nvSpPr>
              <p:spPr bwMode="auto">
                <a:xfrm rot="10800000" flipH="1" flipV="1">
                  <a:off x="1673" y="3149"/>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5" name="Line 63"/>
                <p:cNvSpPr>
                  <a:spLocks noChangeShapeType="1"/>
                </p:cNvSpPr>
                <p:nvPr/>
              </p:nvSpPr>
              <p:spPr bwMode="auto">
                <a:xfrm rot="10800000" flipH="1" flipV="1">
                  <a:off x="1673" y="3297"/>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6" name="Line 79"/>
                <p:cNvSpPr>
                  <a:spLocks noChangeShapeType="1"/>
                </p:cNvSpPr>
                <p:nvPr/>
              </p:nvSpPr>
              <p:spPr bwMode="auto">
                <a:xfrm rot="10800000" flipH="1" flipV="1">
                  <a:off x="1673" y="3311"/>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7" name="Line 80"/>
                <p:cNvSpPr>
                  <a:spLocks noChangeShapeType="1"/>
                </p:cNvSpPr>
                <p:nvPr/>
              </p:nvSpPr>
              <p:spPr bwMode="auto">
                <a:xfrm rot="10800000" flipH="1" flipV="1">
                  <a:off x="1673" y="3328"/>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8" name="Line 84"/>
                <p:cNvSpPr>
                  <a:spLocks noChangeShapeType="1"/>
                </p:cNvSpPr>
                <p:nvPr/>
              </p:nvSpPr>
              <p:spPr bwMode="auto">
                <a:xfrm rot="10800000" flipH="1" flipV="1">
                  <a:off x="1673" y="3341"/>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29" name="Line 88"/>
                <p:cNvSpPr>
                  <a:spLocks noChangeShapeType="1"/>
                </p:cNvSpPr>
                <p:nvPr/>
              </p:nvSpPr>
              <p:spPr bwMode="auto">
                <a:xfrm rot="10800000" flipH="1" flipV="1">
                  <a:off x="1673" y="3355"/>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726" name="Group 70"/>
                <p:cNvGrpSpPr>
                  <a:grpSpLocks/>
                </p:cNvGrpSpPr>
                <p:nvPr/>
              </p:nvGrpSpPr>
              <p:grpSpPr bwMode="auto">
                <a:xfrm>
                  <a:off x="1834" y="1286"/>
                  <a:ext cx="1817" cy="2226"/>
                  <a:chOff x="1227" y="1282"/>
                  <a:chExt cx="2104" cy="2113"/>
                </a:xfrm>
              </p:grpSpPr>
              <p:sp>
                <p:nvSpPr>
                  <p:cNvPr id="1042" name="Line 6"/>
                  <p:cNvSpPr>
                    <a:spLocks noChangeShapeType="1"/>
                  </p:cNvSpPr>
                  <p:nvPr/>
                </p:nvSpPr>
                <p:spPr bwMode="auto">
                  <a:xfrm rot="5400000" flipH="1" flipV="1">
                    <a:off x="852"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43" name="Line 7"/>
                  <p:cNvSpPr>
                    <a:spLocks noChangeShapeType="1"/>
                  </p:cNvSpPr>
                  <p:nvPr/>
                </p:nvSpPr>
                <p:spPr bwMode="auto">
                  <a:xfrm rot="5400000" flipH="1" flipV="1">
                    <a:off x="396"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44" name="Line 11"/>
                  <p:cNvSpPr>
                    <a:spLocks noChangeShapeType="1"/>
                  </p:cNvSpPr>
                  <p:nvPr/>
                </p:nvSpPr>
                <p:spPr bwMode="auto">
                  <a:xfrm rot="5400000" flipH="1" flipV="1">
                    <a:off x="887"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45" name="Line 14"/>
                  <p:cNvSpPr>
                    <a:spLocks noChangeShapeType="1"/>
                  </p:cNvSpPr>
                  <p:nvPr/>
                </p:nvSpPr>
                <p:spPr bwMode="auto">
                  <a:xfrm rot="5400000" flipH="1" flipV="1">
                    <a:off x="904"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46" name="Line 15"/>
                  <p:cNvSpPr>
                    <a:spLocks noChangeShapeType="1"/>
                  </p:cNvSpPr>
                  <p:nvPr/>
                </p:nvSpPr>
                <p:spPr bwMode="auto">
                  <a:xfrm rot="5400000" flipH="1" flipV="1">
                    <a:off x="448"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47" name="Line 18"/>
                  <p:cNvSpPr>
                    <a:spLocks noChangeShapeType="1"/>
                  </p:cNvSpPr>
                  <p:nvPr/>
                </p:nvSpPr>
                <p:spPr bwMode="auto">
                  <a:xfrm rot="5400000" flipH="1" flipV="1">
                    <a:off x="922"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48" name="Line 19"/>
                  <p:cNvSpPr>
                    <a:spLocks noChangeShapeType="1"/>
                  </p:cNvSpPr>
                  <p:nvPr/>
                </p:nvSpPr>
                <p:spPr bwMode="auto">
                  <a:xfrm rot="5400000" flipH="1" flipV="1">
                    <a:off x="463"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321629" name="Group 78"/>
                  <p:cNvGrpSpPr>
                    <a:grpSpLocks/>
                  </p:cNvGrpSpPr>
                  <p:nvPr/>
                </p:nvGrpSpPr>
                <p:grpSpPr bwMode="auto">
                  <a:xfrm>
                    <a:off x="2810" y="1282"/>
                    <a:ext cx="69" cy="2107"/>
                    <a:chOff x="2118" y="1096"/>
                    <a:chExt cx="67" cy="2098"/>
                  </a:xfrm>
                </p:grpSpPr>
                <p:sp>
                  <p:nvSpPr>
                    <p:cNvPr id="1092" name="Line 8"/>
                    <p:cNvSpPr>
                      <a:spLocks noChangeShapeType="1"/>
                    </p:cNvSpPr>
                    <p:nvPr/>
                  </p:nvSpPr>
                  <p:spPr bwMode="auto">
                    <a:xfrm rot="5400000" flipH="1" flipV="1">
                      <a:off x="1069"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93" name="Line 9"/>
                    <p:cNvSpPr>
                      <a:spLocks noChangeShapeType="1"/>
                    </p:cNvSpPr>
                    <p:nvPr/>
                  </p:nvSpPr>
                  <p:spPr bwMode="auto">
                    <a:xfrm rot="5400000" flipH="1" flipV="1">
                      <a:off x="1085"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94" name="Line 12"/>
                    <p:cNvSpPr>
                      <a:spLocks noChangeShapeType="1"/>
                    </p:cNvSpPr>
                    <p:nvPr/>
                  </p:nvSpPr>
                  <p:spPr bwMode="auto">
                    <a:xfrm rot="5400000" flipH="1" flipV="1">
                      <a:off x="1101"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95" name="Line 16"/>
                    <p:cNvSpPr>
                      <a:spLocks noChangeShapeType="1"/>
                    </p:cNvSpPr>
                    <p:nvPr/>
                  </p:nvSpPr>
                  <p:spPr bwMode="auto">
                    <a:xfrm rot="5400000" flipH="1" flipV="1">
                      <a:off x="1119"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96" name="Line 20"/>
                    <p:cNvSpPr>
                      <a:spLocks noChangeShapeType="1"/>
                    </p:cNvSpPr>
                    <p:nvPr/>
                  </p:nvSpPr>
                  <p:spPr bwMode="auto">
                    <a:xfrm rot="5400000" flipH="1" flipV="1">
                      <a:off x="1137"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1050" name="Line 21"/>
                  <p:cNvSpPr>
                    <a:spLocks noChangeShapeType="1"/>
                  </p:cNvSpPr>
                  <p:nvPr/>
                </p:nvSpPr>
                <p:spPr bwMode="auto">
                  <a:xfrm rot="5400000" flipH="1" flipV="1">
                    <a:off x="1083"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51" name="Line 22"/>
                  <p:cNvSpPr>
                    <a:spLocks noChangeShapeType="1"/>
                  </p:cNvSpPr>
                  <p:nvPr/>
                </p:nvSpPr>
                <p:spPr bwMode="auto">
                  <a:xfrm rot="5400000" flipH="1" flipV="1">
                    <a:off x="628"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52" name="Line 23"/>
                  <p:cNvSpPr>
                    <a:spLocks noChangeShapeType="1"/>
                  </p:cNvSpPr>
                  <p:nvPr/>
                </p:nvSpPr>
                <p:spPr bwMode="auto">
                  <a:xfrm rot="5400000" flipH="1" flipV="1">
                    <a:off x="173" y="2342"/>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53" name="Line 25"/>
                  <p:cNvSpPr>
                    <a:spLocks noChangeShapeType="1"/>
                  </p:cNvSpPr>
                  <p:nvPr/>
                </p:nvSpPr>
                <p:spPr bwMode="auto">
                  <a:xfrm rot="5400000" flipH="1" flipV="1">
                    <a:off x="189"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321634" name="Group 88"/>
                  <p:cNvGrpSpPr>
                    <a:grpSpLocks/>
                  </p:cNvGrpSpPr>
                  <p:nvPr/>
                </p:nvGrpSpPr>
                <p:grpSpPr bwMode="auto">
                  <a:xfrm>
                    <a:off x="2358" y="1288"/>
                    <a:ext cx="69" cy="2107"/>
                    <a:chOff x="1683" y="1096"/>
                    <a:chExt cx="66" cy="2098"/>
                  </a:xfrm>
                </p:grpSpPr>
                <p:sp>
                  <p:nvSpPr>
                    <p:cNvPr id="1087" name="Line 5"/>
                    <p:cNvSpPr>
                      <a:spLocks noChangeShapeType="1"/>
                    </p:cNvSpPr>
                    <p:nvPr/>
                  </p:nvSpPr>
                  <p:spPr bwMode="auto">
                    <a:xfrm rot="5400000" flipH="1" flipV="1">
                      <a:off x="634"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88" name="Line 10"/>
                    <p:cNvSpPr>
                      <a:spLocks noChangeShapeType="1"/>
                    </p:cNvSpPr>
                    <p:nvPr/>
                  </p:nvSpPr>
                  <p:spPr bwMode="auto">
                    <a:xfrm rot="5400000" flipH="1" flipV="1">
                      <a:off x="666"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89" name="Line 13"/>
                    <p:cNvSpPr>
                      <a:spLocks noChangeShapeType="1"/>
                    </p:cNvSpPr>
                    <p:nvPr/>
                  </p:nvSpPr>
                  <p:spPr bwMode="auto">
                    <a:xfrm rot="5400000" flipH="1" flipV="1">
                      <a:off x="683"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90" name="Line 17"/>
                    <p:cNvSpPr>
                      <a:spLocks noChangeShapeType="1"/>
                    </p:cNvSpPr>
                    <p:nvPr/>
                  </p:nvSpPr>
                  <p:spPr bwMode="auto">
                    <a:xfrm rot="5400000" flipH="1" flipV="1">
                      <a:off x="700"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91" name="Line 27"/>
                    <p:cNvSpPr>
                      <a:spLocks noChangeShapeType="1"/>
                    </p:cNvSpPr>
                    <p:nvPr/>
                  </p:nvSpPr>
                  <p:spPr bwMode="auto">
                    <a:xfrm rot="5400000" flipH="1" flipV="1">
                      <a:off x="650"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1055" name="Line 28"/>
                  <p:cNvSpPr>
                    <a:spLocks noChangeShapeType="1"/>
                  </p:cNvSpPr>
                  <p:nvPr/>
                </p:nvSpPr>
                <p:spPr bwMode="auto">
                  <a:xfrm rot="5400000" flipH="1" flipV="1">
                    <a:off x="869"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56" name="Line 29"/>
                  <p:cNvSpPr>
                    <a:spLocks noChangeShapeType="1"/>
                  </p:cNvSpPr>
                  <p:nvPr/>
                </p:nvSpPr>
                <p:spPr bwMode="auto">
                  <a:xfrm rot="5400000" flipH="1" flipV="1">
                    <a:off x="411"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57" name="Line 30"/>
                  <p:cNvSpPr>
                    <a:spLocks noChangeShapeType="1"/>
                  </p:cNvSpPr>
                  <p:nvPr/>
                </p:nvSpPr>
                <p:spPr bwMode="auto">
                  <a:xfrm rot="5400000" flipH="1" flipV="1">
                    <a:off x="429"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58" name="Line 31"/>
                  <p:cNvSpPr>
                    <a:spLocks noChangeShapeType="1"/>
                  </p:cNvSpPr>
                  <p:nvPr/>
                </p:nvSpPr>
                <p:spPr bwMode="auto">
                  <a:xfrm rot="5400000" flipH="1" flipV="1">
                    <a:off x="1099"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59" name="Line 32"/>
                  <p:cNvSpPr>
                    <a:spLocks noChangeShapeType="1"/>
                  </p:cNvSpPr>
                  <p:nvPr/>
                </p:nvSpPr>
                <p:spPr bwMode="auto">
                  <a:xfrm rot="5400000" flipH="1" flipV="1">
                    <a:off x="646" y="2342"/>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60" name="Line 34"/>
                  <p:cNvSpPr>
                    <a:spLocks noChangeShapeType="1"/>
                  </p:cNvSpPr>
                  <p:nvPr/>
                </p:nvSpPr>
                <p:spPr bwMode="auto">
                  <a:xfrm rot="5400000" flipH="1" flipV="1">
                    <a:off x="1116"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61" name="Line 35"/>
                  <p:cNvSpPr>
                    <a:spLocks noChangeShapeType="1"/>
                  </p:cNvSpPr>
                  <p:nvPr/>
                </p:nvSpPr>
                <p:spPr bwMode="auto">
                  <a:xfrm rot="5400000" flipH="1" flipV="1">
                    <a:off x="665"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62" name="Line 36"/>
                  <p:cNvSpPr>
                    <a:spLocks noChangeShapeType="1"/>
                  </p:cNvSpPr>
                  <p:nvPr/>
                </p:nvSpPr>
                <p:spPr bwMode="auto">
                  <a:xfrm rot="5400000" flipH="1" flipV="1">
                    <a:off x="209" y="2342"/>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63" name="Line 38"/>
                  <p:cNvSpPr>
                    <a:spLocks noChangeShapeType="1"/>
                  </p:cNvSpPr>
                  <p:nvPr/>
                </p:nvSpPr>
                <p:spPr bwMode="auto">
                  <a:xfrm rot="5400000" flipH="1" flipV="1">
                    <a:off x="1133"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64" name="Line 39"/>
                  <p:cNvSpPr>
                    <a:spLocks noChangeShapeType="1"/>
                  </p:cNvSpPr>
                  <p:nvPr/>
                </p:nvSpPr>
                <p:spPr bwMode="auto">
                  <a:xfrm rot="5400000" flipH="1" flipV="1">
                    <a:off x="681"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65" name="Line 40"/>
                  <p:cNvSpPr>
                    <a:spLocks noChangeShapeType="1"/>
                  </p:cNvSpPr>
                  <p:nvPr/>
                </p:nvSpPr>
                <p:spPr bwMode="auto">
                  <a:xfrm rot="5400000" flipH="1" flipV="1">
                    <a:off x="224" y="2342"/>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66" name="Line 42"/>
                  <p:cNvSpPr>
                    <a:spLocks noChangeShapeType="1"/>
                  </p:cNvSpPr>
                  <p:nvPr/>
                </p:nvSpPr>
                <p:spPr bwMode="auto">
                  <a:xfrm rot="5400000" flipH="1" flipV="1">
                    <a:off x="1150"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67" name="Line 43"/>
                  <p:cNvSpPr>
                    <a:spLocks noChangeShapeType="1"/>
                  </p:cNvSpPr>
                  <p:nvPr/>
                </p:nvSpPr>
                <p:spPr bwMode="auto">
                  <a:xfrm rot="5400000" flipH="1" flipV="1">
                    <a:off x="700"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68" name="Line 44"/>
                  <p:cNvSpPr>
                    <a:spLocks noChangeShapeType="1"/>
                  </p:cNvSpPr>
                  <p:nvPr/>
                </p:nvSpPr>
                <p:spPr bwMode="auto">
                  <a:xfrm rot="5400000" flipH="1" flipV="1">
                    <a:off x="242" y="2342"/>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321649" name="Group 108"/>
                  <p:cNvGrpSpPr>
                    <a:grpSpLocks/>
                  </p:cNvGrpSpPr>
                  <p:nvPr/>
                </p:nvGrpSpPr>
                <p:grpSpPr bwMode="auto">
                  <a:xfrm>
                    <a:off x="2587" y="1288"/>
                    <a:ext cx="68" cy="2107"/>
                    <a:chOff x="1903" y="1096"/>
                    <a:chExt cx="66" cy="2098"/>
                  </a:xfrm>
                </p:grpSpPr>
                <p:sp>
                  <p:nvSpPr>
                    <p:cNvPr id="1082" name="Line 24"/>
                    <p:cNvSpPr>
                      <a:spLocks noChangeShapeType="1"/>
                    </p:cNvSpPr>
                    <p:nvPr/>
                  </p:nvSpPr>
                  <p:spPr bwMode="auto">
                    <a:xfrm rot="5400000" flipH="1" flipV="1">
                      <a:off x="853"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83" name="Line 33"/>
                    <p:cNvSpPr>
                      <a:spLocks noChangeShapeType="1"/>
                    </p:cNvSpPr>
                    <p:nvPr/>
                  </p:nvSpPr>
                  <p:spPr bwMode="auto">
                    <a:xfrm rot="5400000" flipH="1" flipV="1">
                      <a:off x="870"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84" name="Line 37"/>
                    <p:cNvSpPr>
                      <a:spLocks noChangeShapeType="1"/>
                    </p:cNvSpPr>
                    <p:nvPr/>
                  </p:nvSpPr>
                  <p:spPr bwMode="auto">
                    <a:xfrm rot="5400000" flipH="1" flipV="1">
                      <a:off x="887"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85" name="Line 41"/>
                    <p:cNvSpPr>
                      <a:spLocks noChangeShapeType="1"/>
                    </p:cNvSpPr>
                    <p:nvPr/>
                  </p:nvSpPr>
                  <p:spPr bwMode="auto">
                    <a:xfrm rot="5400000" flipH="1" flipV="1">
                      <a:off x="903"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86" name="Line 45"/>
                    <p:cNvSpPr>
                      <a:spLocks noChangeShapeType="1"/>
                    </p:cNvSpPr>
                    <p:nvPr/>
                  </p:nvSpPr>
                  <p:spPr bwMode="auto">
                    <a:xfrm rot="5400000" flipH="1" flipV="1">
                      <a:off x="920"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650" name="Group 114"/>
                  <p:cNvGrpSpPr>
                    <a:grpSpLocks/>
                  </p:cNvGrpSpPr>
                  <p:nvPr/>
                </p:nvGrpSpPr>
                <p:grpSpPr bwMode="auto">
                  <a:xfrm>
                    <a:off x="3261" y="1282"/>
                    <a:ext cx="70" cy="2107"/>
                    <a:chOff x="2118" y="1096"/>
                    <a:chExt cx="67" cy="2098"/>
                  </a:xfrm>
                </p:grpSpPr>
                <p:sp>
                  <p:nvSpPr>
                    <p:cNvPr id="1077" name="Line 8"/>
                    <p:cNvSpPr>
                      <a:spLocks noChangeShapeType="1"/>
                    </p:cNvSpPr>
                    <p:nvPr/>
                  </p:nvSpPr>
                  <p:spPr bwMode="auto">
                    <a:xfrm rot="5400000" flipH="1" flipV="1">
                      <a:off x="1069"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78" name="Line 9"/>
                    <p:cNvSpPr>
                      <a:spLocks noChangeShapeType="1"/>
                    </p:cNvSpPr>
                    <p:nvPr/>
                  </p:nvSpPr>
                  <p:spPr bwMode="auto">
                    <a:xfrm rot="5400000" flipH="1" flipV="1">
                      <a:off x="1086"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79" name="Line 12"/>
                    <p:cNvSpPr>
                      <a:spLocks noChangeShapeType="1"/>
                    </p:cNvSpPr>
                    <p:nvPr/>
                  </p:nvSpPr>
                  <p:spPr bwMode="auto">
                    <a:xfrm rot="5400000" flipH="1" flipV="1">
                      <a:off x="1101"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80" name="Line 16"/>
                    <p:cNvSpPr>
                      <a:spLocks noChangeShapeType="1"/>
                    </p:cNvSpPr>
                    <p:nvPr/>
                  </p:nvSpPr>
                  <p:spPr bwMode="auto">
                    <a:xfrm rot="5400000" flipH="1" flipV="1">
                      <a:off x="1118"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81" name="Line 20"/>
                    <p:cNvSpPr>
                      <a:spLocks noChangeShapeType="1"/>
                    </p:cNvSpPr>
                    <p:nvPr/>
                  </p:nvSpPr>
                  <p:spPr bwMode="auto">
                    <a:xfrm rot="5400000" flipH="1" flipV="1">
                      <a:off x="1136"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321651" name="Group 120"/>
                  <p:cNvGrpSpPr>
                    <a:grpSpLocks/>
                  </p:cNvGrpSpPr>
                  <p:nvPr/>
                </p:nvGrpSpPr>
                <p:grpSpPr bwMode="auto">
                  <a:xfrm>
                    <a:off x="3038" y="1282"/>
                    <a:ext cx="69" cy="2107"/>
                    <a:chOff x="1903" y="1096"/>
                    <a:chExt cx="66" cy="2098"/>
                  </a:xfrm>
                </p:grpSpPr>
                <p:sp>
                  <p:nvSpPr>
                    <p:cNvPr id="1072" name="Line 24"/>
                    <p:cNvSpPr>
                      <a:spLocks noChangeShapeType="1"/>
                    </p:cNvSpPr>
                    <p:nvPr/>
                  </p:nvSpPr>
                  <p:spPr bwMode="auto">
                    <a:xfrm rot="5400000" flipH="1" flipV="1">
                      <a:off x="854"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73" name="Line 33"/>
                    <p:cNvSpPr>
                      <a:spLocks noChangeShapeType="1"/>
                    </p:cNvSpPr>
                    <p:nvPr/>
                  </p:nvSpPr>
                  <p:spPr bwMode="auto">
                    <a:xfrm rot="5400000" flipH="1" flipV="1">
                      <a:off x="870"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74" name="Line 37"/>
                    <p:cNvSpPr>
                      <a:spLocks noChangeShapeType="1"/>
                    </p:cNvSpPr>
                    <p:nvPr/>
                  </p:nvSpPr>
                  <p:spPr bwMode="auto">
                    <a:xfrm rot="5400000" flipH="1" flipV="1">
                      <a:off x="887"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75" name="Line 41"/>
                    <p:cNvSpPr>
                      <a:spLocks noChangeShapeType="1"/>
                    </p:cNvSpPr>
                    <p:nvPr/>
                  </p:nvSpPr>
                  <p:spPr bwMode="auto">
                    <a:xfrm rot="5400000" flipH="1" flipV="1">
                      <a:off x="903"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76" name="Line 45"/>
                    <p:cNvSpPr>
                      <a:spLocks noChangeShapeType="1"/>
                    </p:cNvSpPr>
                    <p:nvPr/>
                  </p:nvSpPr>
                  <p:spPr bwMode="auto">
                    <a:xfrm rot="5400000" flipH="1" flipV="1">
                      <a:off x="920"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grpSp>
              <p:nvGrpSpPr>
                <p:cNvPr id="202727" name="Group 126"/>
                <p:cNvGrpSpPr>
                  <a:grpSpLocks/>
                </p:cNvGrpSpPr>
                <p:nvPr/>
              </p:nvGrpSpPr>
              <p:grpSpPr bwMode="auto">
                <a:xfrm>
                  <a:off x="1786" y="1400"/>
                  <a:ext cx="1912" cy="1996"/>
                  <a:chOff x="1160" y="1276"/>
                  <a:chExt cx="2214" cy="2109"/>
                </a:xfrm>
              </p:grpSpPr>
              <p:grpSp>
                <p:nvGrpSpPr>
                  <p:cNvPr id="202728" name="Group 127"/>
                  <p:cNvGrpSpPr>
                    <a:grpSpLocks/>
                  </p:cNvGrpSpPr>
                  <p:nvPr/>
                </p:nvGrpSpPr>
                <p:grpSpPr bwMode="auto">
                  <a:xfrm>
                    <a:off x="1161" y="1276"/>
                    <a:ext cx="2213" cy="143"/>
                    <a:chOff x="530" y="1138"/>
                    <a:chExt cx="2131" cy="142"/>
                  </a:xfrm>
                </p:grpSpPr>
                <p:sp>
                  <p:nvSpPr>
                    <p:cNvPr id="1032" name="Rectangle 92"/>
                    <p:cNvSpPr>
                      <a:spLocks noChangeArrowheads="1"/>
                    </p:cNvSpPr>
                    <p:nvPr/>
                  </p:nvSpPr>
                  <p:spPr bwMode="auto">
                    <a:xfrm>
                      <a:off x="972" y="1139"/>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33" name="Rectangle 93"/>
                    <p:cNvSpPr>
                      <a:spLocks noChangeArrowheads="1"/>
                    </p:cNvSpPr>
                    <p:nvPr/>
                  </p:nvSpPr>
                  <p:spPr bwMode="auto">
                    <a:xfrm>
                      <a:off x="1413" y="1138"/>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34" name="Rectangle 95"/>
                    <p:cNvSpPr>
                      <a:spLocks noChangeArrowheads="1"/>
                    </p:cNvSpPr>
                    <p:nvPr/>
                  </p:nvSpPr>
                  <p:spPr bwMode="auto">
                    <a:xfrm>
                      <a:off x="1858" y="1139"/>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35" name="Rectangle 98"/>
                    <p:cNvSpPr>
                      <a:spLocks noChangeArrowheads="1"/>
                    </p:cNvSpPr>
                    <p:nvPr/>
                  </p:nvSpPr>
                  <p:spPr bwMode="auto">
                    <a:xfrm>
                      <a:off x="2518" y="1139"/>
                      <a:ext cx="142"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36" name="Rectangle 94"/>
                    <p:cNvSpPr>
                      <a:spLocks noChangeArrowheads="1"/>
                    </p:cNvSpPr>
                    <p:nvPr/>
                  </p:nvSpPr>
                  <p:spPr bwMode="auto">
                    <a:xfrm>
                      <a:off x="1637" y="113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37" name="Rectangle 96"/>
                    <p:cNvSpPr>
                      <a:spLocks noChangeArrowheads="1"/>
                    </p:cNvSpPr>
                    <p:nvPr/>
                  </p:nvSpPr>
                  <p:spPr bwMode="auto">
                    <a:xfrm>
                      <a:off x="2081" y="1139"/>
                      <a:ext cx="142"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38" name="Rectangle 148"/>
                    <p:cNvSpPr>
                      <a:spLocks noChangeArrowheads="1"/>
                    </p:cNvSpPr>
                    <p:nvPr/>
                  </p:nvSpPr>
                  <p:spPr bwMode="auto">
                    <a:xfrm>
                      <a:off x="1194" y="1139"/>
                      <a:ext cx="145" cy="138"/>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39" name="Rectangle 97"/>
                    <p:cNvSpPr>
                      <a:spLocks noChangeArrowheads="1"/>
                    </p:cNvSpPr>
                    <p:nvPr/>
                  </p:nvSpPr>
                  <p:spPr bwMode="auto">
                    <a:xfrm>
                      <a:off x="2302" y="1139"/>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40" name="Rectangle 92"/>
                    <p:cNvSpPr>
                      <a:spLocks noChangeArrowheads="1"/>
                    </p:cNvSpPr>
                    <p:nvPr/>
                  </p:nvSpPr>
                  <p:spPr bwMode="auto">
                    <a:xfrm>
                      <a:off x="751" y="1139"/>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41" name="Rectangle 92"/>
                    <p:cNvSpPr>
                      <a:spLocks noChangeArrowheads="1"/>
                    </p:cNvSpPr>
                    <p:nvPr/>
                  </p:nvSpPr>
                  <p:spPr bwMode="auto">
                    <a:xfrm>
                      <a:off x="530" y="1139"/>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29" name="Group 138"/>
                  <p:cNvGrpSpPr>
                    <a:grpSpLocks/>
                  </p:cNvGrpSpPr>
                  <p:nvPr/>
                </p:nvGrpSpPr>
                <p:grpSpPr bwMode="auto">
                  <a:xfrm>
                    <a:off x="1161" y="3242"/>
                    <a:ext cx="2213" cy="143"/>
                    <a:chOff x="530" y="3042"/>
                    <a:chExt cx="2131" cy="142"/>
                  </a:xfrm>
                </p:grpSpPr>
                <p:sp>
                  <p:nvSpPr>
                    <p:cNvPr id="1022" name="Rectangle 140"/>
                    <p:cNvSpPr>
                      <a:spLocks noChangeArrowheads="1"/>
                    </p:cNvSpPr>
                    <p:nvPr/>
                  </p:nvSpPr>
                  <p:spPr bwMode="auto">
                    <a:xfrm>
                      <a:off x="972" y="3043"/>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23" name="Rectangle 142"/>
                    <p:cNvSpPr>
                      <a:spLocks noChangeArrowheads="1"/>
                    </p:cNvSpPr>
                    <p:nvPr/>
                  </p:nvSpPr>
                  <p:spPr bwMode="auto">
                    <a:xfrm>
                      <a:off x="1413" y="3042"/>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24" name="Rectangle 144"/>
                    <p:cNvSpPr>
                      <a:spLocks noChangeArrowheads="1"/>
                    </p:cNvSpPr>
                    <p:nvPr/>
                  </p:nvSpPr>
                  <p:spPr bwMode="auto">
                    <a:xfrm>
                      <a:off x="1858" y="3042"/>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25" name="Rectangle 147"/>
                    <p:cNvSpPr>
                      <a:spLocks noChangeArrowheads="1"/>
                    </p:cNvSpPr>
                    <p:nvPr/>
                  </p:nvSpPr>
                  <p:spPr bwMode="auto">
                    <a:xfrm>
                      <a:off x="2517" y="3043"/>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26" name="Rectangle 143"/>
                    <p:cNvSpPr>
                      <a:spLocks noChangeArrowheads="1"/>
                    </p:cNvSpPr>
                    <p:nvPr/>
                  </p:nvSpPr>
                  <p:spPr bwMode="auto">
                    <a:xfrm>
                      <a:off x="1637" y="3042"/>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27" name="Rectangle 145"/>
                    <p:cNvSpPr>
                      <a:spLocks noChangeArrowheads="1"/>
                    </p:cNvSpPr>
                    <p:nvPr/>
                  </p:nvSpPr>
                  <p:spPr bwMode="auto">
                    <a:xfrm>
                      <a:off x="2081" y="3043"/>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28" name="Rectangle 141"/>
                    <p:cNvSpPr>
                      <a:spLocks noChangeArrowheads="1"/>
                    </p:cNvSpPr>
                    <p:nvPr/>
                  </p:nvSpPr>
                  <p:spPr bwMode="auto">
                    <a:xfrm>
                      <a:off x="1194" y="3043"/>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29" name="Rectangle 146"/>
                    <p:cNvSpPr>
                      <a:spLocks noChangeArrowheads="1"/>
                    </p:cNvSpPr>
                    <p:nvPr/>
                  </p:nvSpPr>
                  <p:spPr bwMode="auto">
                    <a:xfrm>
                      <a:off x="2302" y="3043"/>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30" name="Rectangle 140"/>
                    <p:cNvSpPr>
                      <a:spLocks noChangeArrowheads="1"/>
                    </p:cNvSpPr>
                    <p:nvPr/>
                  </p:nvSpPr>
                  <p:spPr bwMode="auto">
                    <a:xfrm>
                      <a:off x="751" y="3043"/>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31" name="Rectangle 140"/>
                    <p:cNvSpPr>
                      <a:spLocks noChangeArrowheads="1"/>
                    </p:cNvSpPr>
                    <p:nvPr/>
                  </p:nvSpPr>
                  <p:spPr bwMode="auto">
                    <a:xfrm>
                      <a:off x="530" y="3043"/>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30" name="Group 149"/>
                  <p:cNvGrpSpPr>
                    <a:grpSpLocks/>
                  </p:cNvGrpSpPr>
                  <p:nvPr/>
                </p:nvGrpSpPr>
                <p:grpSpPr bwMode="auto">
                  <a:xfrm>
                    <a:off x="1160" y="1493"/>
                    <a:ext cx="2214" cy="143"/>
                    <a:chOff x="529" y="1344"/>
                    <a:chExt cx="2132" cy="142"/>
                  </a:xfrm>
                </p:grpSpPr>
                <p:sp>
                  <p:nvSpPr>
                    <p:cNvPr id="1012" name="Rectangle 99"/>
                    <p:cNvSpPr>
                      <a:spLocks noChangeArrowheads="1"/>
                    </p:cNvSpPr>
                    <p:nvPr/>
                  </p:nvSpPr>
                  <p:spPr bwMode="auto">
                    <a:xfrm>
                      <a:off x="971" y="1346"/>
                      <a:ext cx="145"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13" name="Rectangle 101"/>
                    <p:cNvSpPr>
                      <a:spLocks noChangeArrowheads="1"/>
                    </p:cNvSpPr>
                    <p:nvPr/>
                  </p:nvSpPr>
                  <p:spPr bwMode="auto">
                    <a:xfrm>
                      <a:off x="1412" y="1345"/>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14" name="Rectangle 103"/>
                    <p:cNvSpPr>
                      <a:spLocks noChangeArrowheads="1"/>
                    </p:cNvSpPr>
                    <p:nvPr/>
                  </p:nvSpPr>
                  <p:spPr bwMode="auto">
                    <a:xfrm>
                      <a:off x="1857" y="1344"/>
                      <a:ext cx="146"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15" name="Rectangle 105"/>
                    <p:cNvSpPr>
                      <a:spLocks noChangeArrowheads="1"/>
                    </p:cNvSpPr>
                    <p:nvPr/>
                  </p:nvSpPr>
                  <p:spPr bwMode="auto">
                    <a:xfrm>
                      <a:off x="2518" y="1344"/>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16" name="Rectangle 102"/>
                    <p:cNvSpPr>
                      <a:spLocks noChangeArrowheads="1"/>
                    </p:cNvSpPr>
                    <p:nvPr/>
                  </p:nvSpPr>
                  <p:spPr bwMode="auto">
                    <a:xfrm>
                      <a:off x="1636" y="1345"/>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17" name="Rectangle 104"/>
                    <p:cNvSpPr>
                      <a:spLocks noChangeArrowheads="1"/>
                    </p:cNvSpPr>
                    <p:nvPr/>
                  </p:nvSpPr>
                  <p:spPr bwMode="auto">
                    <a:xfrm>
                      <a:off x="2080" y="1346"/>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18" name="Rectangle 100"/>
                    <p:cNvSpPr>
                      <a:spLocks noChangeArrowheads="1"/>
                    </p:cNvSpPr>
                    <p:nvPr/>
                  </p:nvSpPr>
                  <p:spPr bwMode="auto">
                    <a:xfrm>
                      <a:off x="1192" y="1345"/>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19" name="Rectangle 149"/>
                    <p:cNvSpPr>
                      <a:spLocks noChangeArrowheads="1"/>
                    </p:cNvSpPr>
                    <p:nvPr/>
                  </p:nvSpPr>
                  <p:spPr bwMode="auto">
                    <a:xfrm>
                      <a:off x="2302" y="1346"/>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20" name="Rectangle 99"/>
                    <p:cNvSpPr>
                      <a:spLocks noChangeArrowheads="1"/>
                    </p:cNvSpPr>
                    <p:nvPr/>
                  </p:nvSpPr>
                  <p:spPr bwMode="auto">
                    <a:xfrm>
                      <a:off x="750" y="1346"/>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21" name="Rectangle 99"/>
                    <p:cNvSpPr>
                      <a:spLocks noChangeArrowheads="1"/>
                    </p:cNvSpPr>
                    <p:nvPr/>
                  </p:nvSpPr>
                  <p:spPr bwMode="auto">
                    <a:xfrm>
                      <a:off x="529" y="1346"/>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31" name="Group 160"/>
                  <p:cNvGrpSpPr>
                    <a:grpSpLocks/>
                  </p:cNvGrpSpPr>
                  <p:nvPr/>
                </p:nvGrpSpPr>
                <p:grpSpPr bwMode="auto">
                  <a:xfrm>
                    <a:off x="1160" y="1711"/>
                    <a:ext cx="2214" cy="143"/>
                    <a:chOff x="529" y="1551"/>
                    <a:chExt cx="2132" cy="143"/>
                  </a:xfrm>
                </p:grpSpPr>
                <p:sp>
                  <p:nvSpPr>
                    <p:cNvPr id="1002" name="Rectangle 106"/>
                    <p:cNvSpPr>
                      <a:spLocks noChangeArrowheads="1"/>
                    </p:cNvSpPr>
                    <p:nvPr/>
                  </p:nvSpPr>
                  <p:spPr bwMode="auto">
                    <a:xfrm>
                      <a:off x="971" y="1553"/>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03" name="Rectangle 108"/>
                    <p:cNvSpPr>
                      <a:spLocks noChangeArrowheads="1"/>
                    </p:cNvSpPr>
                    <p:nvPr/>
                  </p:nvSpPr>
                  <p:spPr bwMode="auto">
                    <a:xfrm>
                      <a:off x="1412" y="1552"/>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04" name="Rectangle 109"/>
                    <p:cNvSpPr>
                      <a:spLocks noChangeArrowheads="1"/>
                    </p:cNvSpPr>
                    <p:nvPr/>
                  </p:nvSpPr>
                  <p:spPr bwMode="auto">
                    <a:xfrm>
                      <a:off x="1857" y="1552"/>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05" name="Rectangle 112"/>
                    <p:cNvSpPr>
                      <a:spLocks noChangeArrowheads="1"/>
                    </p:cNvSpPr>
                    <p:nvPr/>
                  </p:nvSpPr>
                  <p:spPr bwMode="auto">
                    <a:xfrm>
                      <a:off x="2518" y="1551"/>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06" name="Rectangle 150"/>
                    <p:cNvSpPr>
                      <a:spLocks noChangeArrowheads="1"/>
                    </p:cNvSpPr>
                    <p:nvPr/>
                  </p:nvSpPr>
                  <p:spPr bwMode="auto">
                    <a:xfrm>
                      <a:off x="1636" y="1552"/>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07" name="Rectangle 110"/>
                    <p:cNvSpPr>
                      <a:spLocks noChangeArrowheads="1"/>
                    </p:cNvSpPr>
                    <p:nvPr/>
                  </p:nvSpPr>
                  <p:spPr bwMode="auto">
                    <a:xfrm>
                      <a:off x="2080" y="1553"/>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08" name="Rectangle 107"/>
                    <p:cNvSpPr>
                      <a:spLocks noChangeArrowheads="1"/>
                    </p:cNvSpPr>
                    <p:nvPr/>
                  </p:nvSpPr>
                  <p:spPr bwMode="auto">
                    <a:xfrm>
                      <a:off x="1192" y="1553"/>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09" name="Rectangle 111"/>
                    <p:cNvSpPr>
                      <a:spLocks noChangeArrowheads="1"/>
                    </p:cNvSpPr>
                    <p:nvPr/>
                  </p:nvSpPr>
                  <p:spPr bwMode="auto">
                    <a:xfrm>
                      <a:off x="2302" y="1553"/>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10" name="Rectangle 106"/>
                    <p:cNvSpPr>
                      <a:spLocks noChangeArrowheads="1"/>
                    </p:cNvSpPr>
                    <p:nvPr/>
                  </p:nvSpPr>
                  <p:spPr bwMode="auto">
                    <a:xfrm>
                      <a:off x="750" y="1553"/>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11" name="Rectangle 106"/>
                    <p:cNvSpPr>
                      <a:spLocks noChangeArrowheads="1"/>
                    </p:cNvSpPr>
                    <p:nvPr/>
                  </p:nvSpPr>
                  <p:spPr bwMode="auto">
                    <a:xfrm>
                      <a:off x="529" y="1553"/>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32" name="Group 171"/>
                  <p:cNvGrpSpPr>
                    <a:grpSpLocks/>
                  </p:cNvGrpSpPr>
                  <p:nvPr/>
                </p:nvGrpSpPr>
                <p:grpSpPr bwMode="auto">
                  <a:xfrm>
                    <a:off x="1160" y="1930"/>
                    <a:ext cx="2214" cy="142"/>
                    <a:chOff x="529" y="1759"/>
                    <a:chExt cx="2132" cy="142"/>
                  </a:xfrm>
                </p:grpSpPr>
                <p:sp>
                  <p:nvSpPr>
                    <p:cNvPr id="992" name="Rectangle 113"/>
                    <p:cNvSpPr>
                      <a:spLocks noChangeArrowheads="1"/>
                    </p:cNvSpPr>
                    <p:nvPr/>
                  </p:nvSpPr>
                  <p:spPr bwMode="auto">
                    <a:xfrm>
                      <a:off x="971" y="1760"/>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93" name="Rectangle 114"/>
                    <p:cNvSpPr>
                      <a:spLocks noChangeArrowheads="1"/>
                    </p:cNvSpPr>
                    <p:nvPr/>
                  </p:nvSpPr>
                  <p:spPr bwMode="auto">
                    <a:xfrm>
                      <a:off x="1412" y="1760"/>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94" name="Rectangle 116"/>
                    <p:cNvSpPr>
                      <a:spLocks noChangeArrowheads="1"/>
                    </p:cNvSpPr>
                    <p:nvPr/>
                  </p:nvSpPr>
                  <p:spPr bwMode="auto">
                    <a:xfrm>
                      <a:off x="1857" y="175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95" name="Rectangle 118"/>
                    <p:cNvSpPr>
                      <a:spLocks noChangeArrowheads="1"/>
                    </p:cNvSpPr>
                    <p:nvPr/>
                  </p:nvSpPr>
                  <p:spPr bwMode="auto">
                    <a:xfrm>
                      <a:off x="2518" y="1760"/>
                      <a:ext cx="142"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96" name="Rectangle 115"/>
                    <p:cNvSpPr>
                      <a:spLocks noChangeArrowheads="1"/>
                    </p:cNvSpPr>
                    <p:nvPr/>
                  </p:nvSpPr>
                  <p:spPr bwMode="auto">
                    <a:xfrm>
                      <a:off x="1636" y="1760"/>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97" name="Rectangle 152"/>
                    <p:cNvSpPr>
                      <a:spLocks noChangeArrowheads="1"/>
                    </p:cNvSpPr>
                    <p:nvPr/>
                  </p:nvSpPr>
                  <p:spPr bwMode="auto">
                    <a:xfrm>
                      <a:off x="2080" y="1760"/>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98" name="Rectangle 151"/>
                    <p:cNvSpPr>
                      <a:spLocks noChangeArrowheads="1"/>
                    </p:cNvSpPr>
                    <p:nvPr/>
                  </p:nvSpPr>
                  <p:spPr bwMode="auto">
                    <a:xfrm>
                      <a:off x="1192" y="1760"/>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99" name="Rectangle 117"/>
                    <p:cNvSpPr>
                      <a:spLocks noChangeArrowheads="1"/>
                    </p:cNvSpPr>
                    <p:nvPr/>
                  </p:nvSpPr>
                  <p:spPr bwMode="auto">
                    <a:xfrm>
                      <a:off x="2302" y="1760"/>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00" name="Rectangle 113"/>
                    <p:cNvSpPr>
                      <a:spLocks noChangeArrowheads="1"/>
                    </p:cNvSpPr>
                    <p:nvPr/>
                  </p:nvSpPr>
                  <p:spPr bwMode="auto">
                    <a:xfrm>
                      <a:off x="750" y="1760"/>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001" name="Rectangle 113"/>
                    <p:cNvSpPr>
                      <a:spLocks noChangeArrowheads="1"/>
                    </p:cNvSpPr>
                    <p:nvPr/>
                  </p:nvSpPr>
                  <p:spPr bwMode="auto">
                    <a:xfrm>
                      <a:off x="529" y="1760"/>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33" name="Group 182"/>
                  <p:cNvGrpSpPr>
                    <a:grpSpLocks/>
                  </p:cNvGrpSpPr>
                  <p:nvPr/>
                </p:nvGrpSpPr>
                <p:grpSpPr bwMode="auto">
                  <a:xfrm>
                    <a:off x="1160" y="2147"/>
                    <a:ext cx="2214" cy="143"/>
                    <a:chOff x="529" y="1966"/>
                    <a:chExt cx="2132" cy="143"/>
                  </a:xfrm>
                </p:grpSpPr>
                <p:sp>
                  <p:nvSpPr>
                    <p:cNvPr id="982" name="Rectangle 119"/>
                    <p:cNvSpPr>
                      <a:spLocks noChangeArrowheads="1"/>
                    </p:cNvSpPr>
                    <p:nvPr/>
                  </p:nvSpPr>
                  <p:spPr bwMode="auto">
                    <a:xfrm>
                      <a:off x="971" y="1968"/>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83" name="Rectangle 121"/>
                    <p:cNvSpPr>
                      <a:spLocks noChangeArrowheads="1"/>
                    </p:cNvSpPr>
                    <p:nvPr/>
                  </p:nvSpPr>
                  <p:spPr bwMode="auto">
                    <a:xfrm>
                      <a:off x="1412" y="1966"/>
                      <a:ext cx="144" cy="145"/>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84" name="Rectangle 123"/>
                    <p:cNvSpPr>
                      <a:spLocks noChangeArrowheads="1"/>
                    </p:cNvSpPr>
                    <p:nvPr/>
                  </p:nvSpPr>
                  <p:spPr bwMode="auto">
                    <a:xfrm>
                      <a:off x="1857" y="1967"/>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85" name="Rectangle 125"/>
                    <p:cNvSpPr>
                      <a:spLocks noChangeArrowheads="1"/>
                    </p:cNvSpPr>
                    <p:nvPr/>
                  </p:nvSpPr>
                  <p:spPr bwMode="auto">
                    <a:xfrm>
                      <a:off x="2518" y="1967"/>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86" name="Rectangle 122"/>
                    <p:cNvSpPr>
                      <a:spLocks noChangeArrowheads="1"/>
                    </p:cNvSpPr>
                    <p:nvPr/>
                  </p:nvSpPr>
                  <p:spPr bwMode="auto">
                    <a:xfrm>
                      <a:off x="1636" y="1966"/>
                      <a:ext cx="144" cy="145"/>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87" name="Rectangle 124"/>
                    <p:cNvSpPr>
                      <a:spLocks noChangeArrowheads="1"/>
                    </p:cNvSpPr>
                    <p:nvPr/>
                  </p:nvSpPr>
                  <p:spPr bwMode="auto">
                    <a:xfrm>
                      <a:off x="2080" y="1968"/>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88" name="Rectangle 120"/>
                    <p:cNvSpPr>
                      <a:spLocks noChangeArrowheads="1"/>
                    </p:cNvSpPr>
                    <p:nvPr/>
                  </p:nvSpPr>
                  <p:spPr bwMode="auto">
                    <a:xfrm>
                      <a:off x="1192" y="1968"/>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89" name="Rectangle 153"/>
                    <p:cNvSpPr>
                      <a:spLocks noChangeArrowheads="1"/>
                    </p:cNvSpPr>
                    <p:nvPr/>
                  </p:nvSpPr>
                  <p:spPr bwMode="auto">
                    <a:xfrm>
                      <a:off x="2302" y="1968"/>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90" name="Rectangle 119"/>
                    <p:cNvSpPr>
                      <a:spLocks noChangeArrowheads="1"/>
                    </p:cNvSpPr>
                    <p:nvPr/>
                  </p:nvSpPr>
                  <p:spPr bwMode="auto">
                    <a:xfrm>
                      <a:off x="750" y="1968"/>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91" name="Rectangle 119"/>
                    <p:cNvSpPr>
                      <a:spLocks noChangeArrowheads="1"/>
                    </p:cNvSpPr>
                    <p:nvPr/>
                  </p:nvSpPr>
                  <p:spPr bwMode="auto">
                    <a:xfrm>
                      <a:off x="529" y="1968"/>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34" name="Group 193"/>
                  <p:cNvGrpSpPr>
                    <a:grpSpLocks/>
                  </p:cNvGrpSpPr>
                  <p:nvPr/>
                </p:nvGrpSpPr>
                <p:grpSpPr bwMode="auto">
                  <a:xfrm>
                    <a:off x="1160" y="2366"/>
                    <a:ext cx="2214" cy="142"/>
                    <a:chOff x="529" y="2173"/>
                    <a:chExt cx="2132" cy="142"/>
                  </a:xfrm>
                </p:grpSpPr>
                <p:sp>
                  <p:nvSpPr>
                    <p:cNvPr id="972" name="Rectangle 126"/>
                    <p:cNvSpPr>
                      <a:spLocks noChangeArrowheads="1"/>
                    </p:cNvSpPr>
                    <p:nvPr/>
                  </p:nvSpPr>
                  <p:spPr bwMode="auto">
                    <a:xfrm>
                      <a:off x="971" y="2173"/>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73" name="Rectangle 128"/>
                    <p:cNvSpPr>
                      <a:spLocks noChangeArrowheads="1"/>
                    </p:cNvSpPr>
                    <p:nvPr/>
                  </p:nvSpPr>
                  <p:spPr bwMode="auto">
                    <a:xfrm>
                      <a:off x="1412" y="2175"/>
                      <a:ext cx="146"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74" name="Rectangle 130"/>
                    <p:cNvSpPr>
                      <a:spLocks noChangeArrowheads="1"/>
                    </p:cNvSpPr>
                    <p:nvPr/>
                  </p:nvSpPr>
                  <p:spPr bwMode="auto">
                    <a:xfrm>
                      <a:off x="1857" y="2174"/>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75" name="Rectangle 133"/>
                    <p:cNvSpPr>
                      <a:spLocks noChangeArrowheads="1"/>
                    </p:cNvSpPr>
                    <p:nvPr/>
                  </p:nvSpPr>
                  <p:spPr bwMode="auto">
                    <a:xfrm>
                      <a:off x="2518" y="2174"/>
                      <a:ext cx="142"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76" name="Rectangle 129"/>
                    <p:cNvSpPr>
                      <a:spLocks noChangeArrowheads="1"/>
                    </p:cNvSpPr>
                    <p:nvPr/>
                  </p:nvSpPr>
                  <p:spPr bwMode="auto">
                    <a:xfrm>
                      <a:off x="1636" y="217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77" name="Rectangle 131"/>
                    <p:cNvSpPr>
                      <a:spLocks noChangeArrowheads="1"/>
                    </p:cNvSpPr>
                    <p:nvPr/>
                  </p:nvSpPr>
                  <p:spPr bwMode="auto">
                    <a:xfrm>
                      <a:off x="2080" y="2173"/>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78" name="Rectangle 127"/>
                    <p:cNvSpPr>
                      <a:spLocks noChangeArrowheads="1"/>
                    </p:cNvSpPr>
                    <p:nvPr/>
                  </p:nvSpPr>
                  <p:spPr bwMode="auto">
                    <a:xfrm>
                      <a:off x="1192" y="2173"/>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79" name="Rectangle 132"/>
                    <p:cNvSpPr>
                      <a:spLocks noChangeArrowheads="1"/>
                    </p:cNvSpPr>
                    <p:nvPr/>
                  </p:nvSpPr>
                  <p:spPr bwMode="auto">
                    <a:xfrm>
                      <a:off x="2302" y="2173"/>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80" name="Rectangle 126"/>
                    <p:cNvSpPr>
                      <a:spLocks noChangeArrowheads="1"/>
                    </p:cNvSpPr>
                    <p:nvPr/>
                  </p:nvSpPr>
                  <p:spPr bwMode="auto">
                    <a:xfrm>
                      <a:off x="750" y="2173"/>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81" name="Rectangle 126"/>
                    <p:cNvSpPr>
                      <a:spLocks noChangeArrowheads="1"/>
                    </p:cNvSpPr>
                    <p:nvPr/>
                  </p:nvSpPr>
                  <p:spPr bwMode="auto">
                    <a:xfrm>
                      <a:off x="529" y="2173"/>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35" name="Group 204"/>
                  <p:cNvGrpSpPr>
                    <a:grpSpLocks/>
                  </p:cNvGrpSpPr>
                  <p:nvPr/>
                </p:nvGrpSpPr>
                <p:grpSpPr bwMode="auto">
                  <a:xfrm>
                    <a:off x="1160" y="2584"/>
                    <a:ext cx="2214" cy="142"/>
                    <a:chOff x="529" y="2381"/>
                    <a:chExt cx="2132" cy="142"/>
                  </a:xfrm>
                </p:grpSpPr>
                <p:sp>
                  <p:nvSpPr>
                    <p:cNvPr id="962" name="Rectangle 134"/>
                    <p:cNvSpPr>
                      <a:spLocks noChangeArrowheads="1"/>
                    </p:cNvSpPr>
                    <p:nvPr/>
                  </p:nvSpPr>
                  <p:spPr bwMode="auto">
                    <a:xfrm>
                      <a:off x="971"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63" name="Rectangle 135"/>
                    <p:cNvSpPr>
                      <a:spLocks noChangeArrowheads="1"/>
                    </p:cNvSpPr>
                    <p:nvPr/>
                  </p:nvSpPr>
                  <p:spPr bwMode="auto">
                    <a:xfrm>
                      <a:off x="1412"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64" name="Rectangle 137"/>
                    <p:cNvSpPr>
                      <a:spLocks noChangeArrowheads="1"/>
                    </p:cNvSpPr>
                    <p:nvPr/>
                  </p:nvSpPr>
                  <p:spPr bwMode="auto">
                    <a:xfrm>
                      <a:off x="1857" y="2382"/>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65" name="Rectangle 139"/>
                    <p:cNvSpPr>
                      <a:spLocks noChangeArrowheads="1"/>
                    </p:cNvSpPr>
                    <p:nvPr/>
                  </p:nvSpPr>
                  <p:spPr bwMode="auto">
                    <a:xfrm>
                      <a:off x="2516" y="238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66" name="Rectangle 136"/>
                    <p:cNvSpPr>
                      <a:spLocks noChangeArrowheads="1"/>
                    </p:cNvSpPr>
                    <p:nvPr/>
                  </p:nvSpPr>
                  <p:spPr bwMode="auto">
                    <a:xfrm>
                      <a:off x="1636" y="238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67" name="Rectangle 138"/>
                    <p:cNvSpPr>
                      <a:spLocks noChangeArrowheads="1"/>
                    </p:cNvSpPr>
                    <p:nvPr/>
                  </p:nvSpPr>
                  <p:spPr bwMode="auto">
                    <a:xfrm>
                      <a:off x="2080" y="238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68" name="Rectangle 154"/>
                    <p:cNvSpPr>
                      <a:spLocks noChangeArrowheads="1"/>
                    </p:cNvSpPr>
                    <p:nvPr/>
                  </p:nvSpPr>
                  <p:spPr bwMode="auto">
                    <a:xfrm>
                      <a:off x="1192" y="238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69" name="Rectangle 155"/>
                    <p:cNvSpPr>
                      <a:spLocks noChangeArrowheads="1"/>
                    </p:cNvSpPr>
                    <p:nvPr/>
                  </p:nvSpPr>
                  <p:spPr bwMode="auto">
                    <a:xfrm>
                      <a:off x="2302"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70" name="Rectangle 134"/>
                    <p:cNvSpPr>
                      <a:spLocks noChangeArrowheads="1"/>
                    </p:cNvSpPr>
                    <p:nvPr/>
                  </p:nvSpPr>
                  <p:spPr bwMode="auto">
                    <a:xfrm>
                      <a:off x="750"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71" name="Rectangle 134"/>
                    <p:cNvSpPr>
                      <a:spLocks noChangeArrowheads="1"/>
                    </p:cNvSpPr>
                    <p:nvPr/>
                  </p:nvSpPr>
                  <p:spPr bwMode="auto">
                    <a:xfrm>
                      <a:off x="529" y="2381"/>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36" name="Group 215"/>
                  <p:cNvGrpSpPr>
                    <a:grpSpLocks/>
                  </p:cNvGrpSpPr>
                  <p:nvPr/>
                </p:nvGrpSpPr>
                <p:grpSpPr bwMode="auto">
                  <a:xfrm>
                    <a:off x="1160" y="2800"/>
                    <a:ext cx="2214" cy="144"/>
                    <a:chOff x="529" y="2588"/>
                    <a:chExt cx="2132" cy="143"/>
                  </a:xfrm>
                </p:grpSpPr>
                <p:sp>
                  <p:nvSpPr>
                    <p:cNvPr id="952" name="Rectangle 140"/>
                    <p:cNvSpPr>
                      <a:spLocks noChangeArrowheads="1"/>
                    </p:cNvSpPr>
                    <p:nvPr/>
                  </p:nvSpPr>
                  <p:spPr bwMode="auto">
                    <a:xfrm>
                      <a:off x="971" y="258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53" name="Rectangle 142"/>
                    <p:cNvSpPr>
                      <a:spLocks noChangeArrowheads="1"/>
                    </p:cNvSpPr>
                    <p:nvPr/>
                  </p:nvSpPr>
                  <p:spPr bwMode="auto">
                    <a:xfrm>
                      <a:off x="1412" y="2589"/>
                      <a:ext cx="146"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54" name="Rectangle 144"/>
                    <p:cNvSpPr>
                      <a:spLocks noChangeArrowheads="1"/>
                    </p:cNvSpPr>
                    <p:nvPr/>
                  </p:nvSpPr>
                  <p:spPr bwMode="auto">
                    <a:xfrm>
                      <a:off x="1857" y="2588"/>
                      <a:ext cx="145"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55" name="Rectangle 147"/>
                    <p:cNvSpPr>
                      <a:spLocks noChangeArrowheads="1"/>
                    </p:cNvSpPr>
                    <p:nvPr/>
                  </p:nvSpPr>
                  <p:spPr bwMode="auto">
                    <a:xfrm>
                      <a:off x="2517" y="2589"/>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56" name="Rectangle 143"/>
                    <p:cNvSpPr>
                      <a:spLocks noChangeArrowheads="1"/>
                    </p:cNvSpPr>
                    <p:nvPr/>
                  </p:nvSpPr>
                  <p:spPr bwMode="auto">
                    <a:xfrm>
                      <a:off x="1636" y="2589"/>
                      <a:ext cx="144"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57" name="Rectangle 145"/>
                    <p:cNvSpPr>
                      <a:spLocks noChangeArrowheads="1"/>
                    </p:cNvSpPr>
                    <p:nvPr/>
                  </p:nvSpPr>
                  <p:spPr bwMode="auto">
                    <a:xfrm>
                      <a:off x="2080" y="2589"/>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58" name="Rectangle 141"/>
                    <p:cNvSpPr>
                      <a:spLocks noChangeArrowheads="1"/>
                    </p:cNvSpPr>
                    <p:nvPr/>
                  </p:nvSpPr>
                  <p:spPr bwMode="auto">
                    <a:xfrm>
                      <a:off x="1192" y="2589"/>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59" name="Rectangle 146"/>
                    <p:cNvSpPr>
                      <a:spLocks noChangeArrowheads="1"/>
                    </p:cNvSpPr>
                    <p:nvPr/>
                  </p:nvSpPr>
                  <p:spPr bwMode="auto">
                    <a:xfrm>
                      <a:off x="2302" y="258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60" name="Rectangle 140"/>
                    <p:cNvSpPr>
                      <a:spLocks noChangeArrowheads="1"/>
                    </p:cNvSpPr>
                    <p:nvPr/>
                  </p:nvSpPr>
                  <p:spPr bwMode="auto">
                    <a:xfrm>
                      <a:off x="750" y="258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61" name="Rectangle 140"/>
                    <p:cNvSpPr>
                      <a:spLocks noChangeArrowheads="1"/>
                    </p:cNvSpPr>
                    <p:nvPr/>
                  </p:nvSpPr>
                  <p:spPr bwMode="auto">
                    <a:xfrm>
                      <a:off x="529" y="2589"/>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737" name="Group 226"/>
                  <p:cNvGrpSpPr>
                    <a:grpSpLocks/>
                  </p:cNvGrpSpPr>
                  <p:nvPr/>
                </p:nvGrpSpPr>
                <p:grpSpPr bwMode="auto">
                  <a:xfrm>
                    <a:off x="1160" y="3019"/>
                    <a:ext cx="2214" cy="148"/>
                    <a:chOff x="529" y="2795"/>
                    <a:chExt cx="2132" cy="147"/>
                  </a:xfrm>
                </p:grpSpPr>
                <p:sp>
                  <p:nvSpPr>
                    <p:cNvPr id="942" name="Rectangle 140"/>
                    <p:cNvSpPr>
                      <a:spLocks noChangeArrowheads="1"/>
                    </p:cNvSpPr>
                    <p:nvPr/>
                  </p:nvSpPr>
                  <p:spPr bwMode="auto">
                    <a:xfrm>
                      <a:off x="971" y="280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43" name="Rectangle 142"/>
                    <p:cNvSpPr>
                      <a:spLocks noChangeArrowheads="1"/>
                    </p:cNvSpPr>
                    <p:nvPr/>
                  </p:nvSpPr>
                  <p:spPr bwMode="auto">
                    <a:xfrm>
                      <a:off x="1412" y="2801"/>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44" name="Rectangle 144"/>
                    <p:cNvSpPr>
                      <a:spLocks noChangeArrowheads="1"/>
                    </p:cNvSpPr>
                    <p:nvPr/>
                  </p:nvSpPr>
                  <p:spPr bwMode="auto">
                    <a:xfrm>
                      <a:off x="1857" y="2796"/>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45" name="Rectangle 147"/>
                    <p:cNvSpPr>
                      <a:spLocks noChangeArrowheads="1"/>
                    </p:cNvSpPr>
                    <p:nvPr/>
                  </p:nvSpPr>
                  <p:spPr bwMode="auto">
                    <a:xfrm>
                      <a:off x="2517" y="2795"/>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46" name="Rectangle 143"/>
                    <p:cNvSpPr>
                      <a:spLocks noChangeArrowheads="1"/>
                    </p:cNvSpPr>
                    <p:nvPr/>
                  </p:nvSpPr>
                  <p:spPr bwMode="auto">
                    <a:xfrm>
                      <a:off x="1636" y="280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47" name="Rectangle 145"/>
                    <p:cNvSpPr>
                      <a:spLocks noChangeArrowheads="1"/>
                    </p:cNvSpPr>
                    <p:nvPr/>
                  </p:nvSpPr>
                  <p:spPr bwMode="auto">
                    <a:xfrm>
                      <a:off x="2080" y="2801"/>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48" name="Rectangle 141"/>
                    <p:cNvSpPr>
                      <a:spLocks noChangeArrowheads="1"/>
                    </p:cNvSpPr>
                    <p:nvPr/>
                  </p:nvSpPr>
                  <p:spPr bwMode="auto">
                    <a:xfrm>
                      <a:off x="1192" y="2801"/>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49" name="Rectangle 146"/>
                    <p:cNvSpPr>
                      <a:spLocks noChangeArrowheads="1"/>
                    </p:cNvSpPr>
                    <p:nvPr/>
                  </p:nvSpPr>
                  <p:spPr bwMode="auto">
                    <a:xfrm>
                      <a:off x="2302" y="280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50" name="Rectangle 140"/>
                    <p:cNvSpPr>
                      <a:spLocks noChangeArrowheads="1"/>
                    </p:cNvSpPr>
                    <p:nvPr/>
                  </p:nvSpPr>
                  <p:spPr bwMode="auto">
                    <a:xfrm>
                      <a:off x="750" y="280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951" name="Rectangle 140"/>
                    <p:cNvSpPr>
                      <a:spLocks noChangeArrowheads="1"/>
                    </p:cNvSpPr>
                    <p:nvPr/>
                  </p:nvSpPr>
                  <p:spPr bwMode="auto">
                    <a:xfrm>
                      <a:off x="529" y="280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grpSp>
          <p:sp>
            <p:nvSpPr>
              <p:cNvPr id="798" name="Rectangle 170"/>
              <p:cNvSpPr>
                <a:spLocks noChangeArrowheads="1"/>
              </p:cNvSpPr>
              <p:nvPr/>
            </p:nvSpPr>
            <p:spPr bwMode="auto">
              <a:xfrm>
                <a:off x="433949" y="5425004"/>
                <a:ext cx="668127" cy="380025"/>
              </a:xfrm>
              <a:prstGeom prst="rect">
                <a:avLst/>
              </a:prstGeom>
              <a:solidFill>
                <a:srgbClr val="FF00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Text" lastClr="000000"/>
                    </a:solidFill>
                    <a:latin typeface="+mn-lt"/>
                    <a:ea typeface="+mn-ea"/>
                  </a:rPr>
                  <a:t>Flexible</a:t>
                </a:r>
              </a:p>
              <a:p>
                <a:pPr algn="ctr" fontAlgn="auto">
                  <a:spcBef>
                    <a:spcPts val="0"/>
                  </a:spcBef>
                  <a:spcAft>
                    <a:spcPts val="0"/>
                  </a:spcAft>
                  <a:defRPr/>
                </a:pPr>
                <a:r>
                  <a:rPr kumimoji="0" lang="en-US" sz="1000" b="1" kern="0" dirty="0">
                    <a:solidFill>
                      <a:sysClr val="windowText" lastClr="000000"/>
                    </a:solidFill>
                    <a:latin typeface="+mn-lt"/>
                    <a:ea typeface="+mn-ea"/>
                  </a:rPr>
                  <a:t>I/O</a:t>
                </a:r>
              </a:p>
            </p:txBody>
          </p:sp>
          <p:sp>
            <p:nvSpPr>
              <p:cNvPr id="799" name="Rectangle 174"/>
              <p:cNvSpPr>
                <a:spLocks noChangeArrowheads="1"/>
              </p:cNvSpPr>
              <p:nvPr/>
            </p:nvSpPr>
            <p:spPr bwMode="auto">
              <a:xfrm>
                <a:off x="433949" y="2965725"/>
                <a:ext cx="668127" cy="619424"/>
              </a:xfrm>
              <a:prstGeom prst="rect">
                <a:avLst/>
              </a:prstGeom>
              <a:solidFill>
                <a:srgbClr val="FF00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UART x2, </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USB x2,</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JTAG, </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I</a:t>
                </a:r>
                <a:r>
                  <a:rPr kumimoji="0" lang="en-US" sz="1000" b="1" kern="0" baseline="30000" dirty="0">
                    <a:solidFill>
                      <a:sysClr val="windowText" lastClr="000000"/>
                    </a:solidFill>
                    <a:latin typeface="+mn-lt"/>
                    <a:ea typeface="+mn-ea"/>
                  </a:rPr>
                  <a:t>2</a:t>
                </a:r>
                <a:r>
                  <a:rPr kumimoji="0" lang="en-US" sz="1000" b="1" kern="0" dirty="0">
                    <a:solidFill>
                      <a:sysClr val="windowText" lastClr="000000"/>
                    </a:solidFill>
                    <a:latin typeface="+mn-lt"/>
                    <a:ea typeface="+mn-ea"/>
                  </a:rPr>
                  <a:t>C, SPI</a:t>
                </a:r>
              </a:p>
            </p:txBody>
          </p:sp>
          <p:sp>
            <p:nvSpPr>
              <p:cNvPr id="800" name="Rectangle 170"/>
              <p:cNvSpPr>
                <a:spLocks noChangeArrowheads="1"/>
              </p:cNvSpPr>
              <p:nvPr/>
            </p:nvSpPr>
            <p:spPr bwMode="auto">
              <a:xfrm>
                <a:off x="433949" y="5866971"/>
                <a:ext cx="564308" cy="353239"/>
              </a:xfrm>
              <a:prstGeom prst="rect">
                <a:avLst/>
              </a:prstGeom>
              <a:solidFill>
                <a:srgbClr val="FFCC00"/>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MiCA</a:t>
                </a:r>
                <a:endParaRPr kumimoji="0" lang="en-US" sz="1000" b="1" kern="0" dirty="0">
                  <a:solidFill>
                    <a:sysClr val="windowText" lastClr="000000"/>
                  </a:solidFill>
                  <a:latin typeface="+mn-lt"/>
                  <a:ea typeface="+mn-ea"/>
                </a:endParaRPr>
              </a:p>
            </p:txBody>
          </p:sp>
          <p:sp>
            <p:nvSpPr>
              <p:cNvPr id="801" name="AutoShape 181"/>
              <p:cNvSpPr>
                <a:spLocks noChangeArrowheads="1"/>
              </p:cNvSpPr>
              <p:nvPr/>
            </p:nvSpPr>
            <p:spPr bwMode="auto">
              <a:xfrm>
                <a:off x="169377" y="5525451"/>
                <a:ext cx="264572" cy="199221"/>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02" name="AutoShape 181"/>
              <p:cNvSpPr>
                <a:spLocks noChangeArrowheads="1"/>
              </p:cNvSpPr>
              <p:nvPr/>
            </p:nvSpPr>
            <p:spPr bwMode="auto">
              <a:xfrm>
                <a:off x="152632" y="3173316"/>
                <a:ext cx="266246" cy="65290"/>
              </a:xfrm>
              <a:prstGeom prst="leftRightArrow">
                <a:avLst>
                  <a:gd name="adj1" fmla="val 50000"/>
                  <a:gd name="adj2" fmla="val 80444"/>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03" name="AutoShape 181"/>
              <p:cNvSpPr>
                <a:spLocks noChangeArrowheads="1"/>
              </p:cNvSpPr>
              <p:nvPr/>
            </p:nvSpPr>
            <p:spPr bwMode="auto">
              <a:xfrm>
                <a:off x="152632" y="3238606"/>
                <a:ext cx="266246" cy="66965"/>
              </a:xfrm>
              <a:prstGeom prst="leftRightArrow">
                <a:avLst>
                  <a:gd name="adj1" fmla="val 50000"/>
                  <a:gd name="adj2" fmla="val 8044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04" name="AutoShape 181"/>
              <p:cNvSpPr>
                <a:spLocks noChangeArrowheads="1"/>
              </p:cNvSpPr>
              <p:nvPr/>
            </p:nvSpPr>
            <p:spPr bwMode="auto">
              <a:xfrm>
                <a:off x="152632" y="3305571"/>
                <a:ext cx="266246" cy="66965"/>
              </a:xfrm>
              <a:prstGeom prst="leftRightArrow">
                <a:avLst>
                  <a:gd name="adj1" fmla="val 50000"/>
                  <a:gd name="adj2" fmla="val 78696"/>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05" name="AutoShape 181"/>
              <p:cNvSpPr>
                <a:spLocks noChangeArrowheads="1"/>
              </p:cNvSpPr>
              <p:nvPr/>
            </p:nvSpPr>
            <p:spPr bwMode="auto">
              <a:xfrm>
                <a:off x="152632" y="3372535"/>
                <a:ext cx="266246" cy="66965"/>
              </a:xfrm>
              <a:prstGeom prst="leftRightArrow">
                <a:avLst>
                  <a:gd name="adj1" fmla="val 50000"/>
                  <a:gd name="adj2" fmla="val 80444"/>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06" name="Rectangle 170"/>
              <p:cNvSpPr>
                <a:spLocks noChangeArrowheads="1"/>
              </p:cNvSpPr>
              <p:nvPr/>
            </p:nvSpPr>
            <p:spPr bwMode="auto">
              <a:xfrm>
                <a:off x="422227" y="2577330"/>
                <a:ext cx="576030" cy="366631"/>
              </a:xfrm>
              <a:prstGeom prst="rect">
                <a:avLst/>
              </a:prstGeom>
              <a:solidFill>
                <a:srgbClr val="FFCC00"/>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MiCA</a:t>
                </a:r>
                <a:endParaRPr kumimoji="0" lang="en-US" sz="1000" b="1" kern="0" dirty="0">
                  <a:solidFill>
                    <a:sysClr val="windowText" lastClr="000000"/>
                  </a:solidFill>
                  <a:latin typeface="+mn-lt"/>
                  <a:ea typeface="+mn-ea"/>
                </a:endParaRPr>
              </a:p>
            </p:txBody>
          </p:sp>
          <p:sp>
            <p:nvSpPr>
              <p:cNvPr id="807" name="AutoShape 181"/>
              <p:cNvSpPr>
                <a:spLocks noChangeArrowheads="1"/>
              </p:cNvSpPr>
              <p:nvPr/>
            </p:nvSpPr>
            <p:spPr bwMode="auto">
              <a:xfrm>
                <a:off x="152632" y="3106351"/>
                <a:ext cx="266246" cy="66965"/>
              </a:xfrm>
              <a:prstGeom prst="leftRightArrow">
                <a:avLst>
                  <a:gd name="adj1" fmla="val 50000"/>
                  <a:gd name="adj2" fmla="val 78696"/>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08" name="AutoShape 181"/>
              <p:cNvSpPr>
                <a:spLocks noChangeArrowheads="1"/>
              </p:cNvSpPr>
              <p:nvPr/>
            </p:nvSpPr>
            <p:spPr bwMode="auto">
              <a:xfrm>
                <a:off x="152632" y="3039386"/>
                <a:ext cx="266246" cy="66965"/>
              </a:xfrm>
              <a:prstGeom prst="leftRightArrow">
                <a:avLst>
                  <a:gd name="adj1" fmla="val 50000"/>
                  <a:gd name="adj2" fmla="val 8044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09" name="AutoShape 181"/>
              <p:cNvSpPr>
                <a:spLocks noChangeArrowheads="1"/>
              </p:cNvSpPr>
              <p:nvPr/>
            </p:nvSpPr>
            <p:spPr bwMode="auto">
              <a:xfrm>
                <a:off x="169377" y="4998105"/>
                <a:ext cx="264572" cy="199220"/>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606" name="Group 250"/>
              <p:cNvGrpSpPr>
                <a:grpSpLocks/>
              </p:cNvGrpSpPr>
              <p:nvPr/>
            </p:nvGrpSpPr>
            <p:grpSpPr bwMode="auto">
              <a:xfrm>
                <a:off x="164149" y="3629999"/>
                <a:ext cx="938390" cy="567822"/>
                <a:chOff x="152" y="1824"/>
                <a:chExt cx="639" cy="432"/>
              </a:xfrm>
            </p:grpSpPr>
            <p:sp>
              <p:nvSpPr>
                <p:cNvPr id="905" name="Rectangle 170"/>
                <p:cNvSpPr>
                  <a:spLocks noChangeArrowheads="1"/>
                </p:cNvSpPr>
                <p:nvPr/>
              </p:nvSpPr>
              <p:spPr bwMode="auto">
                <a:xfrm rot="10800000" flipH="1">
                  <a:off x="336" y="1824"/>
                  <a:ext cx="122"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a:solidFill>
                        <a:sysClr val="window" lastClr="FFFFFF"/>
                      </a:solidFill>
                      <a:latin typeface="+mn-lt"/>
                      <a:ea typeface="+mn-ea"/>
                    </a:rPr>
                    <a:t>SerDes</a:t>
                  </a:r>
                </a:p>
              </p:txBody>
            </p:sp>
            <p:sp>
              <p:nvSpPr>
                <p:cNvPr id="906" name="Rectangle 170"/>
                <p:cNvSpPr>
                  <a:spLocks noChangeArrowheads="1"/>
                </p:cNvSpPr>
                <p:nvPr/>
              </p:nvSpPr>
              <p:spPr bwMode="auto">
                <a:xfrm>
                  <a:off x="462" y="1824"/>
                  <a:ext cx="328" cy="432"/>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8-lane</a:t>
                  </a:r>
                </a:p>
              </p:txBody>
            </p:sp>
            <p:sp>
              <p:nvSpPr>
                <p:cNvPr id="907" name="AutoShape 181"/>
                <p:cNvSpPr>
                  <a:spLocks noChangeArrowheads="1"/>
                </p:cNvSpPr>
                <p:nvPr/>
              </p:nvSpPr>
              <p:spPr bwMode="auto">
                <a:xfrm>
                  <a:off x="152" y="1980"/>
                  <a:ext cx="181" cy="135"/>
                </a:xfrm>
                <a:prstGeom prst="leftRightArrow">
                  <a:avLst>
                    <a:gd name="adj1" fmla="val 50000"/>
                    <a:gd name="adj2" fmla="val 2681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607" name="Group 254"/>
              <p:cNvGrpSpPr>
                <a:grpSpLocks/>
              </p:cNvGrpSpPr>
              <p:nvPr/>
            </p:nvGrpSpPr>
            <p:grpSpPr bwMode="auto">
              <a:xfrm>
                <a:off x="434359" y="4860128"/>
                <a:ext cx="668391" cy="491948"/>
                <a:chOff x="720" y="2663"/>
                <a:chExt cx="354" cy="238"/>
              </a:xfrm>
            </p:grpSpPr>
            <p:sp>
              <p:nvSpPr>
                <p:cNvPr id="903" name="Rectangle 170"/>
                <p:cNvSpPr>
                  <a:spLocks noChangeArrowheads="1"/>
                </p:cNvSpPr>
                <p:nvPr/>
              </p:nvSpPr>
              <p:spPr bwMode="auto">
                <a:xfrm rot="10800000" flipH="1">
                  <a:off x="720" y="2663"/>
                  <a:ext cx="95" cy="238"/>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dirty="0" err="1">
                      <a:solidFill>
                        <a:sysClr val="window" lastClr="FFFFFF"/>
                      </a:solidFill>
                      <a:latin typeface="+mn-lt"/>
                      <a:ea typeface="+mn-ea"/>
                    </a:rPr>
                    <a:t>SerDes</a:t>
                  </a:r>
                  <a:endParaRPr kumimoji="0" lang="en-US" sz="1000" kern="0" dirty="0">
                    <a:solidFill>
                      <a:sysClr val="window" lastClr="FFFFFF"/>
                    </a:solidFill>
                    <a:latin typeface="+mn-lt"/>
                    <a:ea typeface="+mn-ea"/>
                  </a:endParaRPr>
                </a:p>
              </p:txBody>
            </p:sp>
            <p:sp>
              <p:nvSpPr>
                <p:cNvPr id="904" name="Rectangle 170"/>
                <p:cNvSpPr>
                  <a:spLocks noChangeArrowheads="1"/>
                </p:cNvSpPr>
                <p:nvPr/>
              </p:nvSpPr>
              <p:spPr bwMode="auto">
                <a:xfrm>
                  <a:off x="819" y="2664"/>
                  <a:ext cx="255" cy="237"/>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4-lane</a:t>
                  </a:r>
                </a:p>
              </p:txBody>
            </p:sp>
          </p:grpSp>
          <p:sp>
            <p:nvSpPr>
              <p:cNvPr id="812" name="Rectangle 170"/>
              <p:cNvSpPr>
                <a:spLocks noChangeArrowheads="1"/>
              </p:cNvSpPr>
              <p:nvPr/>
            </p:nvSpPr>
            <p:spPr bwMode="auto">
              <a:xfrm rot="10800000" flipH="1">
                <a:off x="4441040" y="2443400"/>
                <a:ext cx="210988" cy="1968763"/>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lnSpc>
                    <a:spcPct val="90000"/>
                  </a:lnSpc>
                  <a:spcBef>
                    <a:spcPts val="0"/>
                  </a:spcBef>
                  <a:spcAft>
                    <a:spcPts val="0"/>
                  </a:spcAft>
                  <a:defRPr/>
                </a:pPr>
                <a:r>
                  <a:rPr kumimoji="0" lang="en-US" sz="1000" b="1" kern="0">
                    <a:solidFill>
                      <a:sysClr val="windowText" lastClr="000000"/>
                    </a:solidFill>
                    <a:latin typeface="+mn-lt"/>
                    <a:ea typeface="MS PGothic" pitchFamily="34" charset="-128"/>
                  </a:rPr>
                  <a:t>Interlaken</a:t>
                </a:r>
              </a:p>
            </p:txBody>
          </p:sp>
          <p:sp>
            <p:nvSpPr>
              <p:cNvPr id="813" name="Rectangle 170"/>
              <p:cNvSpPr>
                <a:spLocks noChangeArrowheads="1"/>
              </p:cNvSpPr>
              <p:nvPr/>
            </p:nvSpPr>
            <p:spPr bwMode="auto">
              <a:xfrm rot="10800000" flipH="1">
                <a:off x="4441040" y="4427230"/>
                <a:ext cx="210988" cy="1963741"/>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lnSpc>
                    <a:spcPct val="90000"/>
                  </a:lnSpc>
                  <a:spcBef>
                    <a:spcPts val="0"/>
                  </a:spcBef>
                  <a:spcAft>
                    <a:spcPts val="0"/>
                  </a:spcAft>
                  <a:defRPr/>
                </a:pPr>
                <a:r>
                  <a:rPr kumimoji="0" lang="en-US" sz="1000" b="1" kern="0">
                    <a:solidFill>
                      <a:sysClr val="windowText" lastClr="000000"/>
                    </a:solidFill>
                    <a:latin typeface="+mn-lt"/>
                    <a:ea typeface="MS PGothic" pitchFamily="34" charset="-128"/>
                  </a:rPr>
                  <a:t>Interlaken</a:t>
                </a:r>
              </a:p>
            </p:txBody>
          </p:sp>
          <p:grpSp>
            <p:nvGrpSpPr>
              <p:cNvPr id="202610" name="Group 264"/>
              <p:cNvGrpSpPr>
                <a:grpSpLocks/>
              </p:cNvGrpSpPr>
              <p:nvPr/>
            </p:nvGrpSpPr>
            <p:grpSpPr bwMode="auto">
              <a:xfrm>
                <a:off x="4635936" y="2442929"/>
                <a:ext cx="581537" cy="474335"/>
                <a:chOff x="3319" y="290"/>
                <a:chExt cx="310" cy="432"/>
              </a:xfrm>
            </p:grpSpPr>
            <p:grpSp>
              <p:nvGrpSpPr>
                <p:cNvPr id="202691" name="Group 265"/>
                <p:cNvGrpSpPr>
                  <a:grpSpLocks/>
                </p:cNvGrpSpPr>
                <p:nvPr/>
              </p:nvGrpSpPr>
              <p:grpSpPr bwMode="auto">
                <a:xfrm>
                  <a:off x="3322" y="290"/>
                  <a:ext cx="211" cy="236"/>
                  <a:chOff x="2717" y="2304"/>
                  <a:chExt cx="211" cy="192"/>
                </a:xfrm>
              </p:grpSpPr>
              <p:sp>
                <p:nvSpPr>
                  <p:cNvPr id="899"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900"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901"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902"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896"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897" name="Rectangle 170"/>
                <p:cNvSpPr>
                  <a:spLocks noChangeArrowheads="1"/>
                </p:cNvSpPr>
                <p:nvPr/>
              </p:nvSpPr>
              <p:spPr bwMode="auto">
                <a:xfrm rot="10800000" flipH="1">
                  <a:off x="3533" y="290"/>
                  <a:ext cx="96" cy="431"/>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898" name="Rectangle 170"/>
                <p:cNvSpPr>
                  <a:spLocks noChangeArrowheads="1"/>
                </p:cNvSpPr>
                <p:nvPr/>
              </p:nvSpPr>
              <p:spPr bwMode="auto">
                <a:xfrm>
                  <a:off x="3319" y="338"/>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611" name="Group 273"/>
              <p:cNvGrpSpPr>
                <a:grpSpLocks/>
              </p:cNvGrpSpPr>
              <p:nvPr/>
            </p:nvGrpSpPr>
            <p:grpSpPr bwMode="auto">
              <a:xfrm>
                <a:off x="4635936" y="2939291"/>
                <a:ext cx="581537" cy="474335"/>
                <a:chOff x="3319" y="290"/>
                <a:chExt cx="310" cy="432"/>
              </a:xfrm>
            </p:grpSpPr>
            <p:grpSp>
              <p:nvGrpSpPr>
                <p:cNvPr id="202683" name="Group 274"/>
                <p:cNvGrpSpPr>
                  <a:grpSpLocks/>
                </p:cNvGrpSpPr>
                <p:nvPr/>
              </p:nvGrpSpPr>
              <p:grpSpPr bwMode="auto">
                <a:xfrm>
                  <a:off x="3322" y="290"/>
                  <a:ext cx="211" cy="236"/>
                  <a:chOff x="2717" y="2304"/>
                  <a:chExt cx="211" cy="192"/>
                </a:xfrm>
              </p:grpSpPr>
              <p:sp>
                <p:nvSpPr>
                  <p:cNvPr id="891" name="Rectangle 170"/>
                  <p:cNvSpPr>
                    <a:spLocks noChangeArrowheads="1"/>
                  </p:cNvSpPr>
                  <p:nvPr/>
                </p:nvSpPr>
                <p:spPr bwMode="auto">
                  <a:xfrm>
                    <a:off x="2716" y="2305"/>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92"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93" name="Rectangle 170"/>
                  <p:cNvSpPr>
                    <a:spLocks noChangeArrowheads="1"/>
                  </p:cNvSpPr>
                  <p:nvPr/>
                </p:nvSpPr>
                <p:spPr bwMode="auto">
                  <a:xfrm>
                    <a:off x="2716" y="2402"/>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94" name="Rectangle 170"/>
                  <p:cNvSpPr>
                    <a:spLocks noChangeArrowheads="1"/>
                  </p:cNvSpPr>
                  <p:nvPr/>
                </p:nvSpPr>
                <p:spPr bwMode="auto">
                  <a:xfrm>
                    <a:off x="2716" y="2449"/>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888" name="Rectangle 170"/>
                <p:cNvSpPr>
                  <a:spLocks noChangeArrowheads="1"/>
                </p:cNvSpPr>
                <p:nvPr/>
              </p:nvSpPr>
              <p:spPr bwMode="auto">
                <a:xfrm>
                  <a:off x="3321" y="531"/>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889" name="Rectangle 170"/>
                <p:cNvSpPr>
                  <a:spLocks noChangeArrowheads="1"/>
                </p:cNvSpPr>
                <p:nvPr/>
              </p:nvSpPr>
              <p:spPr bwMode="auto">
                <a:xfrm rot="10800000" flipH="1">
                  <a:off x="3533" y="291"/>
                  <a:ext cx="96" cy="431"/>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890" name="Rectangle 170"/>
                <p:cNvSpPr>
                  <a:spLocks noChangeArrowheads="1"/>
                </p:cNvSpPr>
                <p:nvPr/>
              </p:nvSpPr>
              <p:spPr bwMode="auto">
                <a:xfrm>
                  <a:off x="3319" y="338"/>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612" name="Group 282"/>
              <p:cNvGrpSpPr>
                <a:grpSpLocks/>
              </p:cNvGrpSpPr>
              <p:nvPr/>
            </p:nvGrpSpPr>
            <p:grpSpPr bwMode="auto">
              <a:xfrm>
                <a:off x="4635936" y="3435654"/>
                <a:ext cx="581537" cy="474335"/>
                <a:chOff x="3319" y="290"/>
                <a:chExt cx="310" cy="432"/>
              </a:xfrm>
            </p:grpSpPr>
            <p:grpSp>
              <p:nvGrpSpPr>
                <p:cNvPr id="202675" name="Group 283"/>
                <p:cNvGrpSpPr>
                  <a:grpSpLocks/>
                </p:cNvGrpSpPr>
                <p:nvPr/>
              </p:nvGrpSpPr>
              <p:grpSpPr bwMode="auto">
                <a:xfrm>
                  <a:off x="3322" y="290"/>
                  <a:ext cx="211" cy="236"/>
                  <a:chOff x="2717" y="2304"/>
                  <a:chExt cx="211" cy="192"/>
                </a:xfrm>
              </p:grpSpPr>
              <p:sp>
                <p:nvSpPr>
                  <p:cNvPr id="883"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84"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85"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86"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880"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881" name="Rectangle 170"/>
                <p:cNvSpPr>
                  <a:spLocks noChangeArrowheads="1"/>
                </p:cNvSpPr>
                <p:nvPr/>
              </p:nvSpPr>
              <p:spPr bwMode="auto">
                <a:xfrm rot="10800000" flipH="1">
                  <a:off x="3533" y="290"/>
                  <a:ext cx="96" cy="431"/>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882" name="Rectangle 170"/>
                <p:cNvSpPr>
                  <a:spLocks noChangeArrowheads="1"/>
                </p:cNvSpPr>
                <p:nvPr/>
              </p:nvSpPr>
              <p:spPr bwMode="auto">
                <a:xfrm>
                  <a:off x="3319" y="338"/>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613" name="Group 291"/>
              <p:cNvGrpSpPr>
                <a:grpSpLocks/>
              </p:cNvGrpSpPr>
              <p:nvPr/>
            </p:nvGrpSpPr>
            <p:grpSpPr bwMode="auto">
              <a:xfrm>
                <a:off x="4635936" y="3930547"/>
                <a:ext cx="581537" cy="475804"/>
                <a:chOff x="3319" y="290"/>
                <a:chExt cx="310" cy="432"/>
              </a:xfrm>
            </p:grpSpPr>
            <p:grpSp>
              <p:nvGrpSpPr>
                <p:cNvPr id="202667" name="Group 292"/>
                <p:cNvGrpSpPr>
                  <a:grpSpLocks/>
                </p:cNvGrpSpPr>
                <p:nvPr/>
              </p:nvGrpSpPr>
              <p:grpSpPr bwMode="auto">
                <a:xfrm>
                  <a:off x="3322" y="290"/>
                  <a:ext cx="211" cy="236"/>
                  <a:chOff x="2717" y="2304"/>
                  <a:chExt cx="211" cy="192"/>
                </a:xfrm>
              </p:grpSpPr>
              <p:sp>
                <p:nvSpPr>
                  <p:cNvPr id="875" name="Rectangle 170"/>
                  <p:cNvSpPr>
                    <a:spLocks noChangeArrowheads="1"/>
                  </p:cNvSpPr>
                  <p:nvPr/>
                </p:nvSpPr>
                <p:spPr bwMode="auto">
                  <a:xfrm>
                    <a:off x="2716" y="2305"/>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76"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77"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78"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872" name="Rectangle 170"/>
                <p:cNvSpPr>
                  <a:spLocks noChangeArrowheads="1"/>
                </p:cNvSpPr>
                <p:nvPr/>
              </p:nvSpPr>
              <p:spPr bwMode="auto">
                <a:xfrm>
                  <a:off x="3321" y="531"/>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873" name="Rectangle 170"/>
                <p:cNvSpPr>
                  <a:spLocks noChangeArrowheads="1"/>
                </p:cNvSpPr>
                <p:nvPr/>
              </p:nvSpPr>
              <p:spPr bwMode="auto">
                <a:xfrm rot="10800000" flipH="1">
                  <a:off x="3533" y="291"/>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874" name="Rectangle 170"/>
                <p:cNvSpPr>
                  <a:spLocks noChangeArrowheads="1"/>
                </p:cNvSpPr>
                <p:nvPr/>
              </p:nvSpPr>
              <p:spPr bwMode="auto">
                <a:xfrm>
                  <a:off x="3319" y="340"/>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202614" name="Group 300"/>
              <p:cNvGrpSpPr>
                <a:grpSpLocks/>
              </p:cNvGrpSpPr>
              <p:nvPr/>
            </p:nvGrpSpPr>
            <p:grpSpPr bwMode="auto">
              <a:xfrm>
                <a:off x="4635936" y="4426910"/>
                <a:ext cx="581537" cy="475804"/>
                <a:chOff x="3319" y="290"/>
                <a:chExt cx="310" cy="432"/>
              </a:xfrm>
            </p:grpSpPr>
            <p:grpSp>
              <p:nvGrpSpPr>
                <p:cNvPr id="202659" name="Group 301"/>
                <p:cNvGrpSpPr>
                  <a:grpSpLocks/>
                </p:cNvGrpSpPr>
                <p:nvPr/>
              </p:nvGrpSpPr>
              <p:grpSpPr bwMode="auto">
                <a:xfrm>
                  <a:off x="3322" y="290"/>
                  <a:ext cx="211" cy="236"/>
                  <a:chOff x="2717" y="2304"/>
                  <a:chExt cx="211" cy="192"/>
                </a:xfrm>
              </p:grpSpPr>
              <p:sp>
                <p:nvSpPr>
                  <p:cNvPr id="867"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68"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69"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70"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864"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865"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866" name="Rectangle 170"/>
                <p:cNvSpPr>
                  <a:spLocks noChangeArrowheads="1"/>
                </p:cNvSpPr>
                <p:nvPr/>
              </p:nvSpPr>
              <p:spPr bwMode="auto">
                <a:xfrm>
                  <a:off x="3319" y="339"/>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202615" name="Group 309"/>
              <p:cNvGrpSpPr>
                <a:grpSpLocks/>
              </p:cNvGrpSpPr>
              <p:nvPr/>
            </p:nvGrpSpPr>
            <p:grpSpPr bwMode="auto">
              <a:xfrm>
                <a:off x="4635936" y="4923272"/>
                <a:ext cx="581537" cy="474336"/>
                <a:chOff x="3319" y="290"/>
                <a:chExt cx="310" cy="432"/>
              </a:xfrm>
            </p:grpSpPr>
            <p:grpSp>
              <p:nvGrpSpPr>
                <p:cNvPr id="202651" name="Group 310"/>
                <p:cNvGrpSpPr>
                  <a:grpSpLocks/>
                </p:cNvGrpSpPr>
                <p:nvPr/>
              </p:nvGrpSpPr>
              <p:grpSpPr bwMode="auto">
                <a:xfrm>
                  <a:off x="3322" y="290"/>
                  <a:ext cx="211" cy="236"/>
                  <a:chOff x="2717" y="2304"/>
                  <a:chExt cx="211" cy="192"/>
                </a:xfrm>
              </p:grpSpPr>
              <p:sp>
                <p:nvSpPr>
                  <p:cNvPr id="859" name="Rectangle 170"/>
                  <p:cNvSpPr>
                    <a:spLocks noChangeArrowheads="1"/>
                  </p:cNvSpPr>
                  <p:nvPr/>
                </p:nvSpPr>
                <p:spPr bwMode="auto">
                  <a:xfrm>
                    <a:off x="2716" y="2305"/>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60"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61" name="Rectangle 170"/>
                  <p:cNvSpPr>
                    <a:spLocks noChangeArrowheads="1"/>
                  </p:cNvSpPr>
                  <p:nvPr/>
                </p:nvSpPr>
                <p:spPr bwMode="auto">
                  <a:xfrm>
                    <a:off x="2716" y="2402"/>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62" name="Rectangle 170"/>
                  <p:cNvSpPr>
                    <a:spLocks noChangeArrowheads="1"/>
                  </p:cNvSpPr>
                  <p:nvPr/>
                </p:nvSpPr>
                <p:spPr bwMode="auto">
                  <a:xfrm>
                    <a:off x="2716" y="2449"/>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856"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857" name="Rectangle 170"/>
                <p:cNvSpPr>
                  <a:spLocks noChangeArrowheads="1"/>
                </p:cNvSpPr>
                <p:nvPr/>
              </p:nvSpPr>
              <p:spPr bwMode="auto">
                <a:xfrm rot="10800000" flipH="1">
                  <a:off x="3533" y="291"/>
                  <a:ext cx="96" cy="431"/>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858" name="Rectangle 170"/>
                <p:cNvSpPr>
                  <a:spLocks noChangeArrowheads="1"/>
                </p:cNvSpPr>
                <p:nvPr/>
              </p:nvSpPr>
              <p:spPr bwMode="auto">
                <a:xfrm>
                  <a:off x="3319" y="338"/>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202616" name="Group 318"/>
              <p:cNvGrpSpPr>
                <a:grpSpLocks/>
              </p:cNvGrpSpPr>
              <p:nvPr/>
            </p:nvGrpSpPr>
            <p:grpSpPr bwMode="auto">
              <a:xfrm>
                <a:off x="4635936" y="5419635"/>
                <a:ext cx="581537" cy="474336"/>
                <a:chOff x="3319" y="290"/>
                <a:chExt cx="310" cy="432"/>
              </a:xfrm>
            </p:grpSpPr>
            <p:grpSp>
              <p:nvGrpSpPr>
                <p:cNvPr id="202643" name="Group 319"/>
                <p:cNvGrpSpPr>
                  <a:grpSpLocks/>
                </p:cNvGrpSpPr>
                <p:nvPr/>
              </p:nvGrpSpPr>
              <p:grpSpPr bwMode="auto">
                <a:xfrm>
                  <a:off x="3322" y="290"/>
                  <a:ext cx="211" cy="236"/>
                  <a:chOff x="2717" y="2304"/>
                  <a:chExt cx="211" cy="192"/>
                </a:xfrm>
              </p:grpSpPr>
              <p:sp>
                <p:nvSpPr>
                  <p:cNvPr id="851"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52"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53"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54"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848"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849" name="Rectangle 170"/>
                <p:cNvSpPr>
                  <a:spLocks noChangeArrowheads="1"/>
                </p:cNvSpPr>
                <p:nvPr/>
              </p:nvSpPr>
              <p:spPr bwMode="auto">
                <a:xfrm rot="10800000" flipH="1">
                  <a:off x="3533" y="290"/>
                  <a:ext cx="96" cy="431"/>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850" name="Rectangle 170"/>
                <p:cNvSpPr>
                  <a:spLocks noChangeArrowheads="1"/>
                </p:cNvSpPr>
                <p:nvPr/>
              </p:nvSpPr>
              <p:spPr bwMode="auto">
                <a:xfrm>
                  <a:off x="3319" y="338"/>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617" name="Group 327"/>
              <p:cNvGrpSpPr>
                <a:grpSpLocks/>
              </p:cNvGrpSpPr>
              <p:nvPr/>
            </p:nvGrpSpPr>
            <p:grpSpPr bwMode="auto">
              <a:xfrm>
                <a:off x="4635936" y="5915998"/>
                <a:ext cx="581537" cy="474336"/>
                <a:chOff x="3319" y="290"/>
                <a:chExt cx="310" cy="432"/>
              </a:xfrm>
            </p:grpSpPr>
            <p:grpSp>
              <p:nvGrpSpPr>
                <p:cNvPr id="202635" name="Group 328"/>
                <p:cNvGrpSpPr>
                  <a:grpSpLocks/>
                </p:cNvGrpSpPr>
                <p:nvPr/>
              </p:nvGrpSpPr>
              <p:grpSpPr bwMode="auto">
                <a:xfrm>
                  <a:off x="3322" y="290"/>
                  <a:ext cx="211" cy="236"/>
                  <a:chOff x="2717" y="2304"/>
                  <a:chExt cx="211" cy="192"/>
                </a:xfrm>
              </p:grpSpPr>
              <p:sp>
                <p:nvSpPr>
                  <p:cNvPr id="843"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44"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45"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846"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840"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endParaRPr kumimoji="0" lang="en-US" sz="900" b="1" kern="0" dirty="0">
                    <a:solidFill>
                      <a:sysClr val="windowText" lastClr="000000"/>
                    </a:solidFill>
                    <a:latin typeface="+mn-lt"/>
                    <a:ea typeface="+mn-ea"/>
                  </a:endParaRPr>
                </a:p>
              </p:txBody>
            </p:sp>
            <p:sp>
              <p:nvSpPr>
                <p:cNvPr id="841" name="Rectangle 170"/>
                <p:cNvSpPr>
                  <a:spLocks noChangeArrowheads="1"/>
                </p:cNvSpPr>
                <p:nvPr/>
              </p:nvSpPr>
              <p:spPr bwMode="auto">
                <a:xfrm rot="10800000" flipH="1">
                  <a:off x="3533" y="290"/>
                  <a:ext cx="96" cy="433"/>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dirty="0" err="1">
                      <a:solidFill>
                        <a:sysClr val="window" lastClr="FFFFFF"/>
                      </a:solidFill>
                      <a:latin typeface="+mn-lt"/>
                      <a:ea typeface="+mn-ea"/>
                    </a:rPr>
                    <a:t>SerDes</a:t>
                  </a:r>
                  <a:endParaRPr kumimoji="0" lang="en-US" sz="1000" b="1" kern="0" dirty="0">
                    <a:solidFill>
                      <a:sysClr val="window" lastClr="FFFFFF"/>
                    </a:solidFill>
                    <a:latin typeface="+mn-lt"/>
                    <a:ea typeface="+mn-ea"/>
                  </a:endParaRPr>
                </a:p>
              </p:txBody>
            </p:sp>
            <p:sp>
              <p:nvSpPr>
                <p:cNvPr id="842" name="Rectangle 170"/>
                <p:cNvSpPr>
                  <a:spLocks noChangeArrowheads="1"/>
                </p:cNvSpPr>
                <p:nvPr/>
              </p:nvSpPr>
              <p:spPr bwMode="auto">
                <a:xfrm>
                  <a:off x="3319" y="338"/>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618" name="グループ化 821"/>
              <p:cNvGrpSpPr>
                <a:grpSpLocks/>
              </p:cNvGrpSpPr>
              <p:nvPr/>
            </p:nvGrpSpPr>
            <p:grpSpPr bwMode="auto">
              <a:xfrm>
                <a:off x="5216005" y="2598593"/>
                <a:ext cx="213243" cy="3655166"/>
                <a:chOff x="5216007" y="2598596"/>
                <a:chExt cx="265804" cy="3655170"/>
              </a:xfrm>
            </p:grpSpPr>
            <p:sp>
              <p:nvSpPr>
                <p:cNvPr id="831" name="AutoShape 181"/>
                <p:cNvSpPr>
                  <a:spLocks noChangeArrowheads="1"/>
                </p:cNvSpPr>
                <p:nvPr/>
              </p:nvSpPr>
              <p:spPr bwMode="auto">
                <a:xfrm>
                  <a:off x="5216420" y="2599096"/>
                  <a:ext cx="265080" cy="199221"/>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32" name="AutoShape 181"/>
                <p:cNvSpPr>
                  <a:spLocks noChangeArrowheads="1"/>
                </p:cNvSpPr>
                <p:nvPr/>
              </p:nvSpPr>
              <p:spPr bwMode="auto">
                <a:xfrm>
                  <a:off x="5216420" y="3092962"/>
                  <a:ext cx="265080" cy="199220"/>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33" name="AutoShape 181"/>
                <p:cNvSpPr>
                  <a:spLocks noChangeArrowheads="1"/>
                </p:cNvSpPr>
                <p:nvPr/>
              </p:nvSpPr>
              <p:spPr bwMode="auto">
                <a:xfrm>
                  <a:off x="5216420" y="3585153"/>
                  <a:ext cx="265080" cy="200894"/>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34" name="AutoShape 181"/>
                <p:cNvSpPr>
                  <a:spLocks noChangeArrowheads="1"/>
                </p:cNvSpPr>
                <p:nvPr/>
              </p:nvSpPr>
              <p:spPr bwMode="auto">
                <a:xfrm>
                  <a:off x="5216420" y="4079018"/>
                  <a:ext cx="265080" cy="199221"/>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35" name="AutoShape 181"/>
                <p:cNvSpPr>
                  <a:spLocks noChangeArrowheads="1"/>
                </p:cNvSpPr>
                <p:nvPr/>
              </p:nvSpPr>
              <p:spPr bwMode="auto">
                <a:xfrm>
                  <a:off x="5216420" y="4572884"/>
                  <a:ext cx="265080" cy="199220"/>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36" name="AutoShape 181"/>
                <p:cNvSpPr>
                  <a:spLocks noChangeArrowheads="1"/>
                </p:cNvSpPr>
                <p:nvPr/>
              </p:nvSpPr>
              <p:spPr bwMode="auto">
                <a:xfrm>
                  <a:off x="5216420" y="5065075"/>
                  <a:ext cx="265080" cy="200894"/>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37" name="AutoShape 181"/>
                <p:cNvSpPr>
                  <a:spLocks noChangeArrowheads="1"/>
                </p:cNvSpPr>
                <p:nvPr/>
              </p:nvSpPr>
              <p:spPr bwMode="auto">
                <a:xfrm>
                  <a:off x="5216420" y="5558940"/>
                  <a:ext cx="265080" cy="199221"/>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38" name="AutoShape 181"/>
                <p:cNvSpPr>
                  <a:spLocks noChangeArrowheads="1"/>
                </p:cNvSpPr>
                <p:nvPr/>
              </p:nvSpPr>
              <p:spPr bwMode="auto">
                <a:xfrm>
                  <a:off x="5216420" y="6054480"/>
                  <a:ext cx="265080" cy="199221"/>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823" name="AutoShape 185"/>
              <p:cNvSpPr>
                <a:spLocks noChangeArrowheads="1"/>
              </p:cNvSpPr>
              <p:nvPr/>
            </p:nvSpPr>
            <p:spPr bwMode="auto">
              <a:xfrm rot="5400000">
                <a:off x="1746787" y="2247498"/>
                <a:ext cx="220984" cy="261223"/>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24" name="AutoShape 186"/>
              <p:cNvSpPr>
                <a:spLocks noChangeArrowheads="1"/>
              </p:cNvSpPr>
              <p:nvPr/>
            </p:nvSpPr>
            <p:spPr bwMode="auto">
              <a:xfrm rot="5400000">
                <a:off x="3373568" y="2248335"/>
                <a:ext cx="220984" cy="259548"/>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25" name="AutoShape 185"/>
              <p:cNvSpPr>
                <a:spLocks noChangeArrowheads="1"/>
              </p:cNvSpPr>
              <p:nvPr/>
            </p:nvSpPr>
            <p:spPr bwMode="auto">
              <a:xfrm rot="5400000">
                <a:off x="1749298" y="6299701"/>
                <a:ext cx="220984" cy="259548"/>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826" name="AutoShape 186"/>
              <p:cNvSpPr>
                <a:spLocks noChangeArrowheads="1"/>
              </p:cNvSpPr>
              <p:nvPr/>
            </p:nvSpPr>
            <p:spPr bwMode="auto">
              <a:xfrm rot="5400000">
                <a:off x="3376917" y="6299701"/>
                <a:ext cx="220984" cy="259548"/>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623" name="Group 250"/>
              <p:cNvGrpSpPr>
                <a:grpSpLocks/>
              </p:cNvGrpSpPr>
              <p:nvPr/>
            </p:nvGrpSpPr>
            <p:grpSpPr bwMode="auto">
              <a:xfrm>
                <a:off x="164272" y="4229330"/>
                <a:ext cx="938390" cy="567822"/>
                <a:chOff x="152" y="1824"/>
                <a:chExt cx="639" cy="432"/>
              </a:xfrm>
            </p:grpSpPr>
            <p:sp>
              <p:nvSpPr>
                <p:cNvPr id="828" name="Rectangle 170"/>
                <p:cNvSpPr>
                  <a:spLocks noChangeArrowheads="1"/>
                </p:cNvSpPr>
                <p:nvPr/>
              </p:nvSpPr>
              <p:spPr bwMode="auto">
                <a:xfrm rot="10800000" flipH="1">
                  <a:off x="336" y="1824"/>
                  <a:ext cx="122"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a:solidFill>
                        <a:sysClr val="window" lastClr="FFFFFF"/>
                      </a:solidFill>
                      <a:latin typeface="+mn-lt"/>
                      <a:ea typeface="+mn-ea"/>
                    </a:rPr>
                    <a:t>SerDes</a:t>
                  </a:r>
                </a:p>
              </p:txBody>
            </p:sp>
            <p:sp>
              <p:nvSpPr>
                <p:cNvPr id="829" name="Rectangle 170"/>
                <p:cNvSpPr>
                  <a:spLocks noChangeArrowheads="1"/>
                </p:cNvSpPr>
                <p:nvPr/>
              </p:nvSpPr>
              <p:spPr bwMode="auto">
                <a:xfrm>
                  <a:off x="462" y="1824"/>
                  <a:ext cx="328" cy="432"/>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8-lane</a:t>
                  </a:r>
                </a:p>
              </p:txBody>
            </p:sp>
            <p:sp>
              <p:nvSpPr>
                <p:cNvPr id="830" name="AutoShape 181"/>
                <p:cNvSpPr>
                  <a:spLocks noChangeArrowheads="1"/>
                </p:cNvSpPr>
                <p:nvPr/>
              </p:nvSpPr>
              <p:spPr bwMode="auto">
                <a:xfrm>
                  <a:off x="152" y="1980"/>
                  <a:ext cx="181" cy="135"/>
                </a:xfrm>
                <a:prstGeom prst="leftRightArrow">
                  <a:avLst>
                    <a:gd name="adj1" fmla="val 50000"/>
                    <a:gd name="adj2" fmla="val 2681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sp>
          <p:nvSpPr>
            <p:cNvPr id="782" name="円/楕円 781"/>
            <p:cNvSpPr/>
            <p:nvPr/>
          </p:nvSpPr>
          <p:spPr bwMode="auto">
            <a:xfrm>
              <a:off x="2817812" y="3725858"/>
              <a:ext cx="361950" cy="338059"/>
            </a:xfrm>
            <a:prstGeom prst="ellipse">
              <a:avLst/>
            </a:prstGeom>
            <a:noFill/>
            <a:ln w="38100">
              <a:solidFill>
                <a:srgbClr val="FF0000"/>
              </a:solid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cxnSp>
          <p:nvCxnSpPr>
            <p:cNvPr id="783" name="直線コネクタ 782"/>
            <p:cNvCxnSpPr>
              <a:stCxn id="782" idx="7"/>
            </p:cNvCxnSpPr>
            <p:nvPr/>
          </p:nvCxnSpPr>
          <p:spPr>
            <a:xfrm flipV="1">
              <a:off x="3127374" y="2102219"/>
              <a:ext cx="1144588" cy="16728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90" name="Rectangle 177"/>
            <p:cNvSpPr>
              <a:spLocks noChangeArrowheads="1"/>
            </p:cNvSpPr>
            <p:nvPr/>
          </p:nvSpPr>
          <p:spPr bwMode="auto">
            <a:xfrm>
              <a:off x="4500562" y="1775269"/>
              <a:ext cx="1031875" cy="430114"/>
            </a:xfrm>
            <a:prstGeom prst="rect">
              <a:avLst/>
            </a:prstGeom>
            <a:noFill/>
            <a:ln w="9525">
              <a:noFill/>
              <a:miter lim="800000"/>
              <a:headEnd/>
              <a:tailEnd/>
            </a:ln>
          </p:spPr>
          <p:txBody>
            <a:bodyPr wrap="none" anchor="ctr"/>
            <a:lstStyle/>
            <a:p>
              <a:pPr algn="ctr"/>
              <a:r>
                <a:rPr kumimoji="0" lang="ja-JP" altLang="en-US" sz="1400" b="1">
                  <a:solidFill>
                    <a:srgbClr val="FF0000"/>
                  </a:solidFill>
                  <a:latin typeface="Calibri" pitchFamily="34" charset="0"/>
                  <a:ea typeface="Myriad Pro"/>
                  <a:cs typeface="Myriad Pro"/>
                </a:rPr>
                <a:t>拡大図</a:t>
              </a:r>
              <a:endParaRPr kumimoji="0" lang="en-US" sz="1400" b="1">
                <a:solidFill>
                  <a:srgbClr val="FF0000"/>
                </a:solidFill>
                <a:latin typeface="Calibri" pitchFamily="34" charset="0"/>
                <a:ea typeface="Myriad Pro"/>
                <a:cs typeface="Myriad Pro"/>
              </a:endParaRPr>
            </a:p>
          </p:txBody>
        </p:sp>
      </p:grpSp>
      <p:sp>
        <p:nvSpPr>
          <p:cNvPr id="1154" name="Rectangle 6"/>
          <p:cNvSpPr>
            <a:spLocks noChangeArrowheads="1"/>
          </p:cNvSpPr>
          <p:nvPr/>
        </p:nvSpPr>
        <p:spPr bwMode="auto">
          <a:xfrm>
            <a:off x="1912938" y="1154113"/>
            <a:ext cx="1439862" cy="252412"/>
          </a:xfrm>
          <a:prstGeom prst="rect">
            <a:avLst/>
          </a:prstGeom>
          <a:solidFill>
            <a:schemeClr val="tx1"/>
          </a:solidFill>
          <a:ln>
            <a:noFill/>
          </a:ln>
          <a:extLst/>
        </p:spPr>
        <p:txBody>
          <a:bodyPr wrap="none" anchor="ctr">
            <a:spAutoFit/>
          </a:bodyPr>
          <a:lstStyle/>
          <a:p>
            <a:pPr algn="ctr" fontAlgn="auto">
              <a:spcBef>
                <a:spcPts val="0"/>
              </a:spcBef>
              <a:spcAft>
                <a:spcPts val="0"/>
              </a:spcAft>
              <a:defRPr/>
            </a:pPr>
            <a:r>
              <a:rPr lang="ja-JP" altLang="en-US" sz="1200" b="1" i="1" u="sng" kern="0" dirty="0">
                <a:solidFill>
                  <a:srgbClr val="FF99FF"/>
                </a:solidFill>
                <a:latin typeface="ＭＳ Ｐゴシック"/>
                <a:ea typeface="+mn-ea"/>
              </a:rPr>
              <a:t>メッシュネットワーク</a:t>
            </a:r>
            <a:endParaRPr lang="ja-JP" altLang="en-US" sz="1200" b="1" i="1" u="sng" dirty="0">
              <a:solidFill>
                <a:srgbClr val="FF99FF"/>
              </a:solidFill>
              <a:latin typeface="ＭＳ Ｐゴシック"/>
              <a:ea typeface="+mn-ea"/>
            </a:endParaRPr>
          </a:p>
        </p:txBody>
      </p:sp>
      <p:sp>
        <p:nvSpPr>
          <p:cNvPr id="1903" name="コンテンツ プレースホルダー 2"/>
          <p:cNvSpPr txBox="1">
            <a:spLocks/>
          </p:cNvSpPr>
          <p:nvPr/>
        </p:nvSpPr>
        <p:spPr bwMode="auto">
          <a:xfrm>
            <a:off x="1042988" y="1125538"/>
            <a:ext cx="3240087" cy="460375"/>
          </a:xfrm>
          <a:prstGeom prst="rect">
            <a:avLst/>
          </a:prstGeom>
          <a:solidFill>
            <a:schemeClr val="tx1"/>
          </a:solidFill>
          <a:ln>
            <a:noFill/>
          </a:ln>
          <a:effectLst/>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i="1" u="sng" kern="0" dirty="0">
                <a:solidFill>
                  <a:srgbClr val="FF99FF"/>
                </a:solidFill>
                <a:latin typeface="Myriad Pro"/>
              </a:rPr>
              <a:t>「メッシュネットワーク」</a:t>
            </a:r>
            <a:endParaRPr lang="en-US" altLang="ja-JP" i="1" u="sng" kern="0" dirty="0">
              <a:solidFill>
                <a:srgbClr val="FF99FF"/>
              </a:solidFill>
              <a:latin typeface="Myriad Pro"/>
            </a:endParaRPr>
          </a:p>
        </p:txBody>
      </p:sp>
      <p:cxnSp>
        <p:nvCxnSpPr>
          <p:cNvPr id="1904" name="Straight Connector 52"/>
          <p:cNvCxnSpPr/>
          <p:nvPr/>
        </p:nvCxnSpPr>
        <p:spPr>
          <a:xfrm rot="16200000">
            <a:off x="7228682" y="1772443"/>
            <a:ext cx="0" cy="3243263"/>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905" name="Straight Connector 53"/>
          <p:cNvCxnSpPr/>
          <p:nvPr/>
        </p:nvCxnSpPr>
        <p:spPr>
          <a:xfrm rot="16200000">
            <a:off x="7228682" y="1699418"/>
            <a:ext cx="0" cy="3243263"/>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906" name="Straight Connector 54"/>
          <p:cNvCxnSpPr/>
          <p:nvPr/>
        </p:nvCxnSpPr>
        <p:spPr>
          <a:xfrm rot="16200000">
            <a:off x="7228682" y="1627981"/>
            <a:ext cx="0" cy="3243263"/>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907" name="Straight Connector 55"/>
          <p:cNvCxnSpPr/>
          <p:nvPr/>
        </p:nvCxnSpPr>
        <p:spPr>
          <a:xfrm rot="16200000">
            <a:off x="7228682" y="1556543"/>
            <a:ext cx="0" cy="3243263"/>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908" name="Straight Connector 56"/>
          <p:cNvCxnSpPr/>
          <p:nvPr/>
        </p:nvCxnSpPr>
        <p:spPr>
          <a:xfrm rot="16200000">
            <a:off x="7228682" y="1477168"/>
            <a:ext cx="0" cy="3243263"/>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909" name="Straight Connector 52"/>
          <p:cNvCxnSpPr/>
          <p:nvPr/>
        </p:nvCxnSpPr>
        <p:spPr>
          <a:xfrm>
            <a:off x="8101013" y="738188"/>
            <a:ext cx="0" cy="3081337"/>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910" name="Straight Connector 53"/>
          <p:cNvCxnSpPr/>
          <p:nvPr/>
        </p:nvCxnSpPr>
        <p:spPr>
          <a:xfrm>
            <a:off x="8174038" y="738188"/>
            <a:ext cx="0" cy="3081337"/>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911" name="Straight Connector 54"/>
          <p:cNvCxnSpPr/>
          <p:nvPr/>
        </p:nvCxnSpPr>
        <p:spPr>
          <a:xfrm>
            <a:off x="8243888" y="738188"/>
            <a:ext cx="0" cy="3081337"/>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912" name="Straight Connector 55"/>
          <p:cNvCxnSpPr/>
          <p:nvPr/>
        </p:nvCxnSpPr>
        <p:spPr>
          <a:xfrm>
            <a:off x="8316913" y="738188"/>
            <a:ext cx="0" cy="3081337"/>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1913" name="Straight Connector 56"/>
          <p:cNvCxnSpPr/>
          <p:nvPr/>
        </p:nvCxnSpPr>
        <p:spPr>
          <a:xfrm>
            <a:off x="8396288" y="738188"/>
            <a:ext cx="0" cy="3081337"/>
          </a:xfrm>
          <a:prstGeom prst="line">
            <a:avLst/>
          </a:prstGeom>
          <a:noFill/>
          <a:ln w="1905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sp>
        <p:nvSpPr>
          <p:cNvPr id="1914" name="AutoShape 28"/>
          <p:cNvSpPr>
            <a:spLocks noChangeArrowheads="1"/>
          </p:cNvSpPr>
          <p:nvPr/>
        </p:nvSpPr>
        <p:spPr bwMode="gray">
          <a:xfrm>
            <a:off x="7965900" y="2974571"/>
            <a:ext cx="548659" cy="501524"/>
          </a:xfrm>
          <a:prstGeom prst="roundRect">
            <a:avLst>
              <a:gd name="adj" fmla="val 5208"/>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rIns="0" anchor="ctr"/>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500"/>
              </a:lnSpc>
              <a:spcBef>
                <a:spcPts val="0"/>
              </a:spcBef>
              <a:spcAft>
                <a:spcPts val="0"/>
              </a:spcAft>
              <a:defRPr/>
            </a:pPr>
            <a:r>
              <a:rPr kumimoji="0" lang="en-US" altLang="zh-CN" sz="1200" b="1" kern="0" dirty="0" smtClean="0">
                <a:solidFill>
                  <a:prstClr val="white"/>
                </a:solidFill>
                <a:latin typeface="Calibri"/>
                <a:ea typeface="宋体" pitchFamily="2" charset="-122"/>
                <a:cs typeface="Myriad Pro"/>
              </a:rPr>
              <a:t>Terabit Switch</a:t>
            </a:r>
            <a:endParaRPr kumimoji="0" lang="en-US" altLang="zh-CN" sz="1200" b="1" kern="0" dirty="0">
              <a:solidFill>
                <a:prstClr val="white"/>
              </a:solidFill>
              <a:latin typeface="Calibri"/>
              <a:ea typeface="宋体" pitchFamily="2" charset="-122"/>
              <a:cs typeface="Myriad Pro"/>
            </a:endParaRPr>
          </a:p>
        </p:txBody>
      </p:sp>
      <p:grpSp>
        <p:nvGrpSpPr>
          <p:cNvPr id="398" name="グループ化 1917"/>
          <p:cNvGrpSpPr>
            <a:grpSpLocks/>
          </p:cNvGrpSpPr>
          <p:nvPr/>
        </p:nvGrpSpPr>
        <p:grpSpPr bwMode="auto">
          <a:xfrm>
            <a:off x="5378450" y="4724400"/>
            <a:ext cx="3657600" cy="1349375"/>
            <a:chOff x="5377952" y="4725144"/>
            <a:chExt cx="3658544" cy="1348061"/>
          </a:xfrm>
        </p:grpSpPr>
        <p:sp>
          <p:nvSpPr>
            <p:cNvPr id="1919" name="コンテンツ プレースホルダー 2"/>
            <p:cNvSpPr txBox="1">
              <a:spLocks/>
            </p:cNvSpPr>
            <p:nvPr/>
          </p:nvSpPr>
          <p:spPr bwMode="auto">
            <a:xfrm>
              <a:off x="5377952" y="4725144"/>
              <a:ext cx="3658544" cy="1348061"/>
            </a:xfrm>
            <a:prstGeom prst="rect">
              <a:avLst/>
            </a:prstGeom>
            <a:noFill/>
            <a:ln>
              <a:noFill/>
            </a:ln>
            <a:effectLst/>
            <a:extLst>
              <a:ext uri="{909E8E84-426E-40DD-AFC4-6F175D3DCCD1}"/>
              <a:ext uri="{91240B29-F687-4F45-9708-019B960494DF}"/>
              <a:ext uri="{AF507438-7753-43E0-B8FC-AC1667EBCBE1}"/>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kern="0" dirty="0" smtClean="0">
                  <a:solidFill>
                    <a:prstClr val="black"/>
                  </a:solidFill>
                  <a:latin typeface="Myriad Pro"/>
                </a:rPr>
                <a:t>コア間</a:t>
              </a:r>
              <a:r>
                <a:rPr lang="ja-JP" altLang="en-US" kern="0" dirty="0">
                  <a:solidFill>
                    <a:prstClr val="black"/>
                  </a:solidFill>
                  <a:latin typeface="Myriad Pro"/>
                </a:rPr>
                <a:t>通信</a:t>
              </a:r>
              <a:r>
                <a:rPr lang="ja-JP" altLang="en-US" kern="0" dirty="0" smtClean="0">
                  <a:solidFill>
                    <a:prstClr val="black"/>
                  </a:solidFill>
                  <a:latin typeface="Myriad Pro"/>
                </a:rPr>
                <a:t>は、</a:t>
              </a:r>
              <a:endParaRPr lang="en-US" altLang="ja-JP" kern="0" dirty="0" smtClean="0">
                <a:solidFill>
                  <a:prstClr val="black"/>
                </a:solidFill>
                <a:latin typeface="Myriad Pro"/>
              </a:endParaRPr>
            </a:p>
            <a:p>
              <a:pPr marL="0" indent="0" algn="ctr">
                <a:buClr>
                  <a:srgbClr val="2D2DB9">
                    <a:lumMod val="60000"/>
                    <a:lumOff val="40000"/>
                  </a:srgbClr>
                </a:buClr>
                <a:buFont typeface="Wingdings" pitchFamily="2" charset="2"/>
                <a:buNone/>
                <a:defRPr/>
              </a:pPr>
              <a:r>
                <a:rPr lang="ja-JP" altLang="en-US" i="1" u="sng" kern="0" dirty="0" smtClean="0">
                  <a:solidFill>
                    <a:srgbClr val="FFFF00"/>
                  </a:solidFill>
                  <a:latin typeface="Myriad Pro"/>
                </a:rPr>
                <a:t>「</a:t>
              </a:r>
              <a:r>
                <a:rPr lang="en-US" altLang="ja-JP" i="1" u="sng" kern="0" dirty="0" smtClean="0">
                  <a:solidFill>
                    <a:srgbClr val="FFFF00"/>
                  </a:solidFill>
                  <a:latin typeface="Myriad Pro"/>
                </a:rPr>
                <a:t>Switch</a:t>
              </a:r>
              <a:r>
                <a:rPr lang="ja-JP" altLang="en-US" i="1" u="sng" kern="0" dirty="0" smtClean="0">
                  <a:solidFill>
                    <a:srgbClr val="FFFF00"/>
                  </a:solidFill>
                  <a:latin typeface="Myriad Pro"/>
                </a:rPr>
                <a:t>により １クロック」</a:t>
              </a:r>
              <a:endParaRPr lang="en-US" altLang="ja-JP" i="1" u="sng" kern="0" dirty="0" smtClean="0">
                <a:solidFill>
                  <a:srgbClr val="FFFF00"/>
                </a:solidFill>
                <a:latin typeface="Myriad Pro"/>
              </a:endParaRPr>
            </a:p>
            <a:p>
              <a:pPr marL="0" indent="0" algn="ctr">
                <a:buClr>
                  <a:srgbClr val="2D2DB9">
                    <a:lumMod val="60000"/>
                    <a:lumOff val="40000"/>
                  </a:srgbClr>
                </a:buClr>
                <a:buFont typeface="Wingdings" pitchFamily="2" charset="2"/>
                <a:buNone/>
                <a:defRPr/>
              </a:pPr>
              <a:r>
                <a:rPr lang="ja-JP" altLang="en-US" kern="0" dirty="0" smtClean="0">
                  <a:solidFill>
                    <a:prstClr val="black"/>
                  </a:solidFill>
                  <a:latin typeface="Myriad Pro"/>
                </a:rPr>
                <a:t>で</a:t>
              </a:r>
              <a:r>
                <a:rPr lang="ja-JP" altLang="en-US" kern="0" dirty="0">
                  <a:solidFill>
                    <a:prstClr val="black"/>
                  </a:solidFill>
                  <a:latin typeface="Myriad Pro"/>
                </a:rPr>
                <a:t>通過</a:t>
              </a:r>
            </a:p>
          </p:txBody>
        </p:sp>
        <p:sp>
          <p:nvSpPr>
            <p:cNvPr id="1920" name="コンテンツ プレースホルダー 2"/>
            <p:cNvSpPr txBox="1">
              <a:spLocks/>
            </p:cNvSpPr>
            <p:nvPr/>
          </p:nvSpPr>
          <p:spPr bwMode="auto">
            <a:xfrm>
              <a:off x="5377952" y="5156524"/>
              <a:ext cx="3599792" cy="463099"/>
            </a:xfrm>
            <a:prstGeom prst="rect">
              <a:avLst/>
            </a:prstGeom>
            <a:solidFill>
              <a:schemeClr val="tx1"/>
            </a:solidFill>
            <a:ln>
              <a:noFill/>
            </a:ln>
            <a:effectLst/>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i="1" u="sng" kern="0" dirty="0" smtClean="0">
                  <a:solidFill>
                    <a:srgbClr val="FF0000"/>
                  </a:solidFill>
                  <a:latin typeface="ＭＳ Ｐゴシック"/>
                </a:rPr>
                <a:t>「</a:t>
              </a:r>
              <a:r>
                <a:rPr lang="en-US" altLang="ja-JP" i="1" u="sng" kern="0" dirty="0" smtClean="0">
                  <a:solidFill>
                    <a:srgbClr val="FF0000"/>
                  </a:solidFill>
                  <a:latin typeface="ＭＳ Ｐゴシック"/>
                </a:rPr>
                <a:t>Switch</a:t>
              </a:r>
              <a:r>
                <a:rPr lang="ja-JP" altLang="en-US" i="1" u="sng" kern="0" dirty="0" smtClean="0">
                  <a:solidFill>
                    <a:srgbClr val="FF0000"/>
                  </a:solidFill>
                  <a:latin typeface="ＭＳ Ｐゴシック"/>
                </a:rPr>
                <a:t> により １クロック」</a:t>
              </a:r>
              <a:endParaRPr lang="en-US" altLang="ja-JP" i="1" u="sng" kern="0" dirty="0" smtClean="0">
                <a:solidFill>
                  <a:srgbClr val="FF0000"/>
                </a:solidFill>
                <a:latin typeface="ＭＳ Ｐゴシック"/>
              </a:endParaRPr>
            </a:p>
          </p:txBody>
        </p:sp>
      </p:grpSp>
      <p:sp>
        <p:nvSpPr>
          <p:cNvPr id="1921" name="下矢印 1920"/>
          <p:cNvSpPr/>
          <p:nvPr/>
        </p:nvSpPr>
        <p:spPr bwMode="auto">
          <a:xfrm rot="13227458">
            <a:off x="5645150" y="3357563"/>
            <a:ext cx="439738" cy="585787"/>
          </a:xfrm>
          <a:prstGeom prst="downArrow">
            <a:avLst>
              <a:gd name="adj1" fmla="val 50000"/>
              <a:gd name="adj2" fmla="val 56098"/>
            </a:avLst>
          </a:prstGeom>
          <a:solidFill>
            <a:srgbClr val="FF66CC"/>
          </a:solidFill>
          <a:ln w="9525">
            <a:no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922" name="Rectangle 109"/>
          <p:cNvSpPr>
            <a:spLocks noChangeArrowheads="1"/>
          </p:cNvSpPr>
          <p:nvPr/>
        </p:nvSpPr>
        <p:spPr bwMode="auto">
          <a:xfrm>
            <a:off x="1555750" y="5241925"/>
            <a:ext cx="176213" cy="180975"/>
          </a:xfrm>
          <a:prstGeom prst="rect">
            <a:avLst/>
          </a:prstGeom>
          <a:solidFill>
            <a:srgbClr val="FF3300"/>
          </a:soli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24" name="Rectangle 6"/>
          <p:cNvSpPr>
            <a:spLocks noChangeArrowheads="1"/>
          </p:cNvSpPr>
          <p:nvPr/>
        </p:nvSpPr>
        <p:spPr bwMode="auto">
          <a:xfrm>
            <a:off x="2390775" y="4265613"/>
            <a:ext cx="2303463" cy="307975"/>
          </a:xfrm>
          <a:prstGeom prst="rect">
            <a:avLst/>
          </a:prstGeom>
          <a:solidFill>
            <a:schemeClr val="tx1"/>
          </a:solidFill>
          <a:ln>
            <a:noFill/>
          </a:ln>
          <a:extLst/>
        </p:spPr>
        <p:txBody>
          <a:bodyPr wrap="none" anchor="ctr">
            <a:spAutoFit/>
          </a:bodyPr>
          <a:lstStyle/>
          <a:p>
            <a:pPr algn="ctr" fontAlgn="auto">
              <a:spcBef>
                <a:spcPts val="0"/>
              </a:spcBef>
              <a:spcAft>
                <a:spcPts val="0"/>
              </a:spcAft>
              <a:defRPr/>
            </a:pPr>
            <a:r>
              <a:rPr lang="ja-JP" altLang="en-US" sz="1400" b="1" i="1" u="sng" kern="0" dirty="0">
                <a:solidFill>
                  <a:srgbClr val="FF0000"/>
                </a:solidFill>
                <a:latin typeface="ＭＳ Ｐゴシック"/>
                <a:ea typeface="+mn-ea"/>
              </a:rPr>
              <a:t>各コア間を「１</a:t>
            </a:r>
            <a:r>
              <a:rPr lang="ja-JP" altLang="en-US" sz="1400" b="1" i="1" u="sng" kern="0" dirty="0">
                <a:solidFill>
                  <a:srgbClr val="FF0000"/>
                </a:solidFill>
                <a:latin typeface="ＭＳ Ｐゴシック"/>
                <a:ea typeface="+mn-ea"/>
              </a:rPr>
              <a:t>クロック</a:t>
            </a:r>
            <a:r>
              <a:rPr lang="ja-JP" altLang="en-US" sz="1400" b="1" i="1" u="sng" kern="0" dirty="0">
                <a:solidFill>
                  <a:srgbClr val="FF0000"/>
                </a:solidFill>
                <a:latin typeface="ＭＳ Ｐゴシック"/>
                <a:ea typeface="+mn-ea"/>
              </a:rPr>
              <a:t>」 転送</a:t>
            </a:r>
            <a:endParaRPr lang="ja-JP" altLang="en-US" sz="1400" b="1" i="1" u="sng" kern="0" dirty="0">
              <a:solidFill>
                <a:srgbClr val="FF0000"/>
              </a:solidFill>
              <a:latin typeface="ＭＳ Ｐゴシック"/>
              <a:ea typeface="+mn-ea"/>
            </a:endParaRPr>
          </a:p>
        </p:txBody>
      </p:sp>
      <p:sp>
        <p:nvSpPr>
          <p:cNvPr id="201768" name="Text Box 16"/>
          <p:cNvSpPr txBox="1">
            <a:spLocks noChangeArrowheads="1"/>
          </p:cNvSpPr>
          <p:nvPr/>
        </p:nvSpPr>
        <p:spPr bwMode="auto">
          <a:xfrm>
            <a:off x="1249363" y="6427788"/>
            <a:ext cx="2738437" cy="276225"/>
          </a:xfrm>
          <a:prstGeom prst="rect">
            <a:avLst/>
          </a:prstGeom>
          <a:noFill/>
          <a:ln w="9525">
            <a:noFill/>
            <a:miter lim="800000"/>
            <a:headEnd/>
            <a:tailEnd/>
          </a:ln>
        </p:spPr>
        <p:txBody>
          <a:bodyPr wrap="none">
            <a:spAutoFit/>
          </a:bodyPr>
          <a:lstStyle/>
          <a:p>
            <a:pPr algn="ctr"/>
            <a:r>
              <a:rPr lang="en-US" altLang="ja-JP" sz="1200" b="1" u="sng">
                <a:solidFill>
                  <a:srgbClr val="000000"/>
                </a:solidFill>
              </a:rPr>
              <a:t>TILE-Gx100 : </a:t>
            </a:r>
            <a:r>
              <a:rPr lang="ja-JP" altLang="en-US" sz="1200" b="1" u="sng">
                <a:solidFill>
                  <a:srgbClr val="000000"/>
                </a:solidFill>
              </a:rPr>
              <a:t>縦</a:t>
            </a:r>
            <a:r>
              <a:rPr lang="en-US" altLang="ja-JP" sz="1200" b="1" u="sng">
                <a:solidFill>
                  <a:srgbClr val="000000"/>
                </a:solidFill>
              </a:rPr>
              <a:t>10 x </a:t>
            </a:r>
            <a:r>
              <a:rPr lang="ja-JP" altLang="en-US" sz="1200" b="1" u="sng">
                <a:solidFill>
                  <a:srgbClr val="000000"/>
                </a:solidFill>
              </a:rPr>
              <a:t>横</a:t>
            </a:r>
            <a:r>
              <a:rPr lang="en-US" altLang="ja-JP" sz="1200" b="1" u="sng">
                <a:solidFill>
                  <a:srgbClr val="000000"/>
                </a:solidFill>
              </a:rPr>
              <a:t>10 </a:t>
            </a:r>
            <a:r>
              <a:rPr lang="ja-JP" altLang="en-US" sz="1200" b="1" u="sng">
                <a:solidFill>
                  <a:srgbClr val="000000"/>
                </a:solidFill>
              </a:rPr>
              <a:t>アレイ配列</a:t>
            </a:r>
            <a:endParaRPr lang="en-US" altLang="ja-JP" sz="1200" b="1" u="sng">
              <a:solidFill>
                <a:srgbClr val="000000"/>
              </a:solidFill>
            </a:endParaRPr>
          </a:p>
        </p:txBody>
      </p:sp>
      <p:grpSp>
        <p:nvGrpSpPr>
          <p:cNvPr id="400" name="グループ化 22"/>
          <p:cNvGrpSpPr>
            <a:grpSpLocks/>
          </p:cNvGrpSpPr>
          <p:nvPr/>
        </p:nvGrpSpPr>
        <p:grpSpPr bwMode="auto">
          <a:xfrm>
            <a:off x="19050" y="419100"/>
            <a:ext cx="9126538" cy="6284913"/>
            <a:chOff x="17462" y="419856"/>
            <a:chExt cx="9126538" cy="6284441"/>
          </a:xfrm>
        </p:grpSpPr>
        <p:grpSp>
          <p:nvGrpSpPr>
            <p:cNvPr id="202189" name="グループ化 1926"/>
            <p:cNvGrpSpPr>
              <a:grpSpLocks/>
            </p:cNvGrpSpPr>
            <p:nvPr/>
          </p:nvGrpSpPr>
          <p:grpSpPr bwMode="auto">
            <a:xfrm>
              <a:off x="17462" y="419856"/>
              <a:ext cx="9126538" cy="6284441"/>
              <a:chOff x="17462" y="419856"/>
              <a:chExt cx="9126538" cy="6284441"/>
            </a:xfrm>
          </p:grpSpPr>
          <p:sp>
            <p:nvSpPr>
              <p:cNvPr id="202191" name="AutoShape 5"/>
              <p:cNvSpPr>
                <a:spLocks noChangeArrowheads="1"/>
              </p:cNvSpPr>
              <p:nvPr/>
            </p:nvSpPr>
            <p:spPr bwMode="auto">
              <a:xfrm>
                <a:off x="17462" y="504034"/>
                <a:ext cx="9126538" cy="6158023"/>
              </a:xfrm>
              <a:prstGeom prst="roundRect">
                <a:avLst>
                  <a:gd name="adj" fmla="val 0"/>
                </a:avLst>
              </a:prstGeom>
              <a:solidFill>
                <a:srgbClr val="FFFF99"/>
              </a:solidFill>
              <a:ln w="9525">
                <a:noFill/>
                <a:round/>
                <a:headEnd/>
                <a:tailEnd/>
              </a:ln>
            </p:spPr>
            <p:txBody>
              <a:bodyPr wrap="none" anchor="b"/>
              <a:lstStyle/>
              <a:p>
                <a:pPr algn="ctr"/>
                <a:endParaRPr lang="en-US" altLang="ja-JP" sz="2800" b="1">
                  <a:solidFill>
                    <a:srgbClr val="000000"/>
                  </a:solidFill>
                  <a:latin typeface="Calibri" pitchFamily="34" charset="0"/>
                  <a:ea typeface="HGP創英角ｺﾞｼｯｸUB" pitchFamily="50" charset="-128"/>
                </a:endParaRPr>
              </a:p>
            </p:txBody>
          </p:sp>
          <p:sp>
            <p:nvSpPr>
              <p:cNvPr id="1929" name="Rectangle 108"/>
              <p:cNvSpPr>
                <a:spLocks noChangeArrowheads="1"/>
              </p:cNvSpPr>
              <p:nvPr/>
            </p:nvSpPr>
            <p:spPr bwMode="auto">
              <a:xfrm>
                <a:off x="5370512" y="508749"/>
                <a:ext cx="3665538" cy="3484301"/>
              </a:xfrm>
              <a:prstGeom prst="rect">
                <a:avLst/>
              </a:prstGeom>
              <a:gradFill rotWithShape="1">
                <a:gsLst>
                  <a:gs pos="0">
                    <a:srgbClr val="C0C0C0"/>
                  </a:gs>
                  <a:gs pos="100000">
                    <a:srgbClr val="EAEAEA"/>
                  </a:gs>
                </a:gsLst>
                <a:lin ang="2700000" scaled="1"/>
              </a:gradFill>
              <a:ln w="38100">
                <a:solidFill>
                  <a:srgbClr val="FF0000"/>
                </a:solidFill>
                <a:miter lim="800000"/>
                <a:headEnd/>
                <a:tailEnd/>
              </a:ln>
              <a:effectLst>
                <a:outerShdw blurRad="50800" dist="38100" algn="l" rotWithShape="0">
                  <a:prstClr val="black">
                    <a:alpha val="40000"/>
                  </a:prstClr>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cxnSp>
            <p:nvCxnSpPr>
              <p:cNvPr id="1930" name="直線コネクタ 1929"/>
              <p:cNvCxnSpPr/>
              <p:nvPr/>
            </p:nvCxnSpPr>
            <p:spPr>
              <a:xfrm>
                <a:off x="1403350" y="419856"/>
                <a:ext cx="7558087" cy="0"/>
              </a:xfrm>
              <a:prstGeom prst="line">
                <a:avLst/>
              </a:prstGeom>
              <a:ln w="63500">
                <a:solidFill>
                  <a:srgbClr val="006600"/>
                </a:solidFill>
              </a:ln>
            </p:spPr>
            <p:style>
              <a:lnRef idx="1">
                <a:schemeClr val="accent1"/>
              </a:lnRef>
              <a:fillRef idx="0">
                <a:schemeClr val="accent1"/>
              </a:fillRef>
              <a:effectRef idx="0">
                <a:schemeClr val="accent1"/>
              </a:effectRef>
              <a:fontRef idx="minor">
                <a:schemeClr val="tx1"/>
              </a:fontRef>
            </p:style>
          </p:cxnSp>
          <p:sp>
            <p:nvSpPr>
              <p:cNvPr id="1931" name="コンテンツ プレースホルダー 2"/>
              <p:cNvSpPr txBox="1">
                <a:spLocks/>
              </p:cNvSpPr>
              <p:nvPr/>
            </p:nvSpPr>
            <p:spPr bwMode="auto">
              <a:xfrm>
                <a:off x="296862" y="692885"/>
                <a:ext cx="4745038" cy="1347687"/>
              </a:xfrm>
              <a:prstGeom prst="rect">
                <a:avLst/>
              </a:prstGeom>
              <a:solidFill>
                <a:srgbClr val="FFFF99"/>
              </a:solidFill>
              <a:ln>
                <a:noFill/>
              </a:ln>
              <a:effectLst/>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kern="0" dirty="0">
                    <a:solidFill>
                      <a:prstClr val="black"/>
                    </a:solidFill>
                    <a:latin typeface="Myriad Pro"/>
                  </a:rPr>
                  <a:t>各コア内</a:t>
                </a:r>
                <a:r>
                  <a:rPr lang="ja-JP" altLang="en-US" kern="0" dirty="0" smtClean="0">
                    <a:solidFill>
                      <a:prstClr val="black"/>
                    </a:solidFill>
                    <a:latin typeface="Myriad Pro"/>
                  </a:rPr>
                  <a:t>の</a:t>
                </a:r>
                <a:endParaRPr lang="en-US" altLang="ja-JP" kern="0" dirty="0" smtClean="0">
                  <a:solidFill>
                    <a:prstClr val="black"/>
                  </a:solidFill>
                  <a:latin typeface="Myriad Pro"/>
                </a:endParaRPr>
              </a:p>
              <a:p>
                <a:pPr marL="0" indent="0" algn="ctr">
                  <a:buClr>
                    <a:srgbClr val="2D2DB9">
                      <a:lumMod val="60000"/>
                      <a:lumOff val="40000"/>
                    </a:srgbClr>
                  </a:buClr>
                  <a:buFont typeface="Wingdings" pitchFamily="2" charset="2"/>
                  <a:buNone/>
                  <a:defRPr/>
                </a:pPr>
                <a:r>
                  <a:rPr lang="en-US" altLang="ja-JP" kern="0" dirty="0" smtClean="0">
                    <a:solidFill>
                      <a:prstClr val="white"/>
                    </a:solidFill>
                    <a:latin typeface="Myriad Pro"/>
                  </a:rPr>
                  <a:t>L2</a:t>
                </a:r>
                <a:r>
                  <a:rPr lang="ja-JP" altLang="en-US" kern="0" dirty="0" smtClean="0">
                    <a:solidFill>
                      <a:prstClr val="white"/>
                    </a:solidFill>
                    <a:latin typeface="Myriad Pro"/>
                  </a:rPr>
                  <a:t>キャッシュ</a:t>
                </a:r>
                <a:endParaRPr lang="en-US" altLang="ja-JP" kern="0" dirty="0" smtClean="0">
                  <a:solidFill>
                    <a:prstClr val="white"/>
                  </a:solidFill>
                  <a:latin typeface="Myriad Pro"/>
                </a:endParaRPr>
              </a:p>
              <a:p>
                <a:pPr marL="0" indent="0" algn="ctr">
                  <a:buClr>
                    <a:srgbClr val="2D2DB9">
                      <a:lumMod val="60000"/>
                      <a:lumOff val="40000"/>
                    </a:srgbClr>
                  </a:buClr>
                  <a:buFont typeface="Wingdings" pitchFamily="2" charset="2"/>
                  <a:buNone/>
                  <a:defRPr/>
                </a:pPr>
                <a:r>
                  <a:rPr lang="ja-JP" altLang="en-US" kern="0" dirty="0" smtClean="0">
                    <a:solidFill>
                      <a:prstClr val="black"/>
                    </a:solidFill>
                    <a:latin typeface="Myriad Pro"/>
                  </a:rPr>
                  <a:t>は他</a:t>
                </a:r>
                <a:r>
                  <a:rPr lang="ja-JP" altLang="en-US" kern="0" dirty="0">
                    <a:solidFill>
                      <a:prstClr val="black"/>
                    </a:solidFill>
                    <a:latin typeface="Myriad Pro"/>
                  </a:rPr>
                  <a:t>コアとの共有可</a:t>
                </a:r>
              </a:p>
            </p:txBody>
          </p:sp>
          <p:sp>
            <p:nvSpPr>
              <p:cNvPr id="1932" name="Rectangle 3"/>
              <p:cNvSpPr>
                <a:spLocks noChangeArrowheads="1"/>
              </p:cNvSpPr>
              <p:nvPr/>
            </p:nvSpPr>
            <p:spPr bwMode="auto">
              <a:xfrm>
                <a:off x="5480050" y="605580"/>
                <a:ext cx="3448050" cy="3293815"/>
              </a:xfrm>
              <a:prstGeom prst="roundRect">
                <a:avLst>
                  <a:gd name="adj" fmla="val 7859"/>
                </a:avLst>
              </a:prstGeom>
              <a:gradFill rotWithShape="1">
                <a:gsLst>
                  <a:gs pos="0">
                    <a:srgbClr val="2252B5">
                      <a:tint val="50000"/>
                      <a:satMod val="300000"/>
                    </a:srgbClr>
                  </a:gs>
                  <a:gs pos="35000">
                    <a:srgbClr val="2252B5">
                      <a:tint val="37000"/>
                      <a:satMod val="300000"/>
                    </a:srgbClr>
                  </a:gs>
                  <a:gs pos="100000">
                    <a:srgbClr val="2252B5">
                      <a:tint val="15000"/>
                      <a:satMod val="350000"/>
                    </a:srgbClr>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lIns="91429" tIns="45714" rIns="91429" bIns="45714"/>
              <a:lstStyle/>
              <a:p>
                <a:pPr marL="342900" indent="-342900" fontAlgn="auto">
                  <a:spcBef>
                    <a:spcPct val="75000"/>
                  </a:spcBef>
                  <a:spcAft>
                    <a:spcPts val="0"/>
                  </a:spcAft>
                  <a:buSzPct val="105000"/>
                  <a:buFont typeface="Arial" charset="0"/>
                  <a:buNone/>
                  <a:defRPr/>
                </a:pPr>
                <a:endParaRPr kumimoji="0" lang="en-US" sz="1200" b="1" kern="0" dirty="0">
                  <a:solidFill>
                    <a:prstClr val="black"/>
                  </a:solidFill>
                  <a:latin typeface="+mn-lt"/>
                  <a:cs typeface="ＭＳ Ｐゴシック" charset="-128"/>
                </a:endParaRPr>
              </a:p>
            </p:txBody>
          </p:sp>
          <p:cxnSp>
            <p:nvCxnSpPr>
              <p:cNvPr id="1933" name="直線コネクタ 1932"/>
              <p:cNvCxnSpPr/>
              <p:nvPr/>
            </p:nvCxnSpPr>
            <p:spPr>
              <a:xfrm>
                <a:off x="4262437" y="2102480"/>
                <a:ext cx="11160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2197" name="グループ化 1933"/>
              <p:cNvGrpSpPr>
                <a:grpSpLocks/>
              </p:cNvGrpSpPr>
              <p:nvPr/>
            </p:nvGrpSpPr>
            <p:grpSpPr bwMode="auto">
              <a:xfrm>
                <a:off x="5606991" y="728924"/>
                <a:ext cx="3243412" cy="3081245"/>
                <a:chOff x="5606991" y="728924"/>
                <a:chExt cx="3243412" cy="3081245"/>
              </a:xfrm>
            </p:grpSpPr>
            <p:sp>
              <p:nvSpPr>
                <p:cNvPr id="2286" name="AutoShape 25"/>
                <p:cNvSpPr>
                  <a:spLocks noChangeArrowheads="1"/>
                </p:cNvSpPr>
                <p:nvPr/>
              </p:nvSpPr>
              <p:spPr bwMode="gray">
                <a:xfrm>
                  <a:off x="5765673" y="890032"/>
                  <a:ext cx="2919394" cy="2800094"/>
                </a:xfrm>
                <a:prstGeom prst="roundRect">
                  <a:avLst>
                    <a:gd name="adj" fmla="val 3808"/>
                  </a:avLst>
                </a:prstGeom>
                <a:gradFill rotWithShape="1">
                  <a:gsLst>
                    <a:gs pos="0">
                      <a:srgbClr val="7C7C7C">
                        <a:shade val="51000"/>
                        <a:satMod val="130000"/>
                      </a:srgbClr>
                    </a:gs>
                    <a:gs pos="80000">
                      <a:srgbClr val="7C7C7C">
                        <a:shade val="93000"/>
                        <a:satMod val="130000"/>
                      </a:srgbClr>
                    </a:gs>
                    <a:gs pos="100000">
                      <a:srgbClr val="7C7C7C">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lnSpc>
                      <a:spcPts val="1138"/>
                    </a:lnSpc>
                  </a:pPr>
                  <a:endParaRPr kumimoji="0" lang="en-US" altLang="zh-CN" sz="1200" b="1">
                    <a:solidFill>
                      <a:srgbClr val="FFFFFF"/>
                    </a:solidFill>
                    <a:latin typeface="Calibri" pitchFamily="34" charset="0"/>
                    <a:ea typeface="SimSun" pitchFamily="2" charset="-122"/>
                    <a:cs typeface="Myriad Pro"/>
                  </a:endParaRPr>
                </a:p>
              </p:txBody>
            </p:sp>
            <p:sp>
              <p:nvSpPr>
                <p:cNvPr id="2287" name="AutoShape 28"/>
                <p:cNvSpPr>
                  <a:spLocks noChangeArrowheads="1"/>
                </p:cNvSpPr>
                <p:nvPr/>
              </p:nvSpPr>
              <p:spPr bwMode="gray">
                <a:xfrm>
                  <a:off x="5931008" y="1673092"/>
                  <a:ext cx="1951113" cy="1205329"/>
                </a:xfrm>
                <a:prstGeom prst="roundRect">
                  <a:avLst>
                    <a:gd name="adj" fmla="val 5208"/>
                  </a:avLst>
                </a:prstGeom>
                <a:solidFill>
                  <a:srgbClr val="6666B2"/>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tIns="108000"/>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138"/>
                    </a:lnSpc>
                    <a:spcBef>
                      <a:spcPts val="0"/>
                    </a:spcBef>
                    <a:spcAft>
                      <a:spcPts val="0"/>
                    </a:spcAft>
                    <a:defRPr/>
                  </a:pPr>
                  <a:r>
                    <a:rPr kumimoji="0" lang="en-US" altLang="zh-CN" sz="1600" b="1" kern="0" dirty="0" smtClean="0">
                      <a:solidFill>
                        <a:prstClr val="white"/>
                      </a:solidFill>
                      <a:latin typeface="Calibri"/>
                      <a:ea typeface="宋体" pitchFamily="2" charset="-122"/>
                      <a:cs typeface="Myriad Pro"/>
                    </a:rPr>
                    <a:t>Cache</a:t>
                  </a:r>
                  <a:endParaRPr kumimoji="0" lang="en-US" altLang="zh-CN" sz="1600" b="1" kern="0" dirty="0">
                    <a:solidFill>
                      <a:prstClr val="white"/>
                    </a:solidFill>
                    <a:latin typeface="Calibri"/>
                    <a:ea typeface="宋体" pitchFamily="2" charset="-122"/>
                    <a:cs typeface="Myriad Pro"/>
                  </a:endParaRPr>
                </a:p>
              </p:txBody>
            </p:sp>
            <p:sp>
              <p:nvSpPr>
                <p:cNvPr id="2288" name="AutoShape 25"/>
                <p:cNvSpPr>
                  <a:spLocks noChangeArrowheads="1"/>
                </p:cNvSpPr>
                <p:nvPr/>
              </p:nvSpPr>
              <p:spPr bwMode="gray">
                <a:xfrm>
                  <a:off x="5931008" y="1024336"/>
                  <a:ext cx="1951112" cy="648754"/>
                </a:xfrm>
                <a:prstGeom prst="roundRect">
                  <a:avLst>
                    <a:gd name="adj" fmla="val 5731"/>
                  </a:avLst>
                </a:prstGeom>
                <a:solidFill>
                  <a:srgbClr val="339933"/>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tIns="108000"/>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138"/>
                    </a:lnSpc>
                    <a:spcBef>
                      <a:spcPts val="0"/>
                    </a:spcBef>
                    <a:spcAft>
                      <a:spcPts val="0"/>
                    </a:spcAft>
                    <a:defRPr/>
                  </a:pPr>
                  <a:r>
                    <a:rPr kumimoji="0" lang="en-US" altLang="zh-CN" sz="1600" b="1" kern="0" dirty="0" smtClean="0">
                      <a:solidFill>
                        <a:prstClr val="white"/>
                      </a:solidFill>
                      <a:latin typeface="Calibri"/>
                      <a:ea typeface="宋体" pitchFamily="2" charset="-122"/>
                      <a:cs typeface="Myriad Pro"/>
                    </a:rPr>
                    <a:t>Processor</a:t>
                  </a:r>
                  <a:endParaRPr kumimoji="0" lang="en-US" altLang="zh-CN" sz="1600" b="1" kern="0" dirty="0">
                    <a:solidFill>
                      <a:prstClr val="white"/>
                    </a:solidFill>
                    <a:latin typeface="Calibri"/>
                    <a:ea typeface="宋体" pitchFamily="2" charset="-122"/>
                    <a:cs typeface="Myriad Pro"/>
                  </a:endParaRPr>
                </a:p>
              </p:txBody>
            </p:sp>
            <p:sp>
              <p:nvSpPr>
                <p:cNvPr id="2289" name="Rounded Rectangle 29"/>
                <p:cNvSpPr/>
                <p:nvPr/>
              </p:nvSpPr>
              <p:spPr bwMode="gray">
                <a:xfrm>
                  <a:off x="6064250" y="2010412"/>
                  <a:ext cx="804862" cy="406370"/>
                </a:xfrm>
                <a:prstGeom prst="roundRect">
                  <a:avLst/>
                </a:prstGeom>
                <a:solidFill>
                  <a:srgbClr val="6666B2">
                    <a:lumMod val="50000"/>
                  </a:srgbClr>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L1- I</a:t>
                  </a:r>
                </a:p>
                <a:p>
                  <a:pPr algn="ctr" fontAlgn="auto">
                    <a:spcBef>
                      <a:spcPts val="0"/>
                    </a:spcBef>
                    <a:spcAft>
                      <a:spcPts val="0"/>
                    </a:spcAft>
                    <a:defRPr/>
                  </a:pPr>
                  <a:r>
                    <a:rPr kumimoji="0" lang="en-US" altLang="ja-JP" sz="1200" b="1" kern="0" dirty="0">
                      <a:solidFill>
                        <a:srgbClr val="FFFFFF"/>
                      </a:solidFill>
                      <a:latin typeface="+mn-lt"/>
                      <a:ea typeface="+mn-ea"/>
                      <a:cs typeface="Myriad Pro"/>
                    </a:rPr>
                    <a:t>32KByte</a:t>
                  </a:r>
                  <a:endParaRPr kumimoji="0" lang="en-US" sz="1200" b="1" kern="0" dirty="0">
                    <a:solidFill>
                      <a:srgbClr val="FFFFFF"/>
                    </a:solidFill>
                    <a:latin typeface="+mn-lt"/>
                    <a:ea typeface="+mn-ea"/>
                    <a:cs typeface="Myriad Pro"/>
                  </a:endParaRPr>
                </a:p>
              </p:txBody>
            </p:sp>
            <p:sp>
              <p:nvSpPr>
                <p:cNvPr id="2290" name="Rounded Rectangle 33"/>
                <p:cNvSpPr/>
                <p:nvPr/>
              </p:nvSpPr>
              <p:spPr bwMode="gray">
                <a:xfrm>
                  <a:off x="6659562" y="1340537"/>
                  <a:ext cx="538163" cy="212709"/>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2291" name="Rounded Rectangle 34"/>
                <p:cNvSpPr/>
                <p:nvPr/>
              </p:nvSpPr>
              <p:spPr bwMode="gray">
                <a:xfrm>
                  <a:off x="7239000" y="1340537"/>
                  <a:ext cx="501650" cy="212709"/>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2292" name="Rounded Rectangle 35"/>
                <p:cNvSpPr/>
                <p:nvPr/>
              </p:nvSpPr>
              <p:spPr bwMode="gray">
                <a:xfrm>
                  <a:off x="6908800" y="2010412"/>
                  <a:ext cx="831850" cy="406370"/>
                </a:xfrm>
                <a:prstGeom prst="roundRect">
                  <a:avLst/>
                </a:prstGeom>
                <a:solidFill>
                  <a:srgbClr val="6666B2">
                    <a:lumMod val="50000"/>
                  </a:srgbClr>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L1- D</a:t>
                  </a:r>
                </a:p>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32KByte</a:t>
                  </a:r>
                </a:p>
              </p:txBody>
            </p:sp>
            <p:sp>
              <p:nvSpPr>
                <p:cNvPr id="2293" name="Rounded Rectangle 36"/>
                <p:cNvSpPr/>
                <p:nvPr/>
              </p:nvSpPr>
              <p:spPr bwMode="gray">
                <a:xfrm>
                  <a:off x="6064250" y="2440593"/>
                  <a:ext cx="1676400" cy="393670"/>
                </a:xfrm>
                <a:prstGeom prst="roundRect">
                  <a:avLst/>
                </a:prstGeom>
                <a:solidFill>
                  <a:srgbClr val="2F2F5D"/>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L2</a:t>
                  </a:r>
                </a:p>
                <a:p>
                  <a:pPr algn="ctr" fontAlgn="auto">
                    <a:spcBef>
                      <a:spcPts val="0"/>
                    </a:spcBef>
                    <a:spcAft>
                      <a:spcPts val="0"/>
                    </a:spcAft>
                    <a:defRPr/>
                  </a:pPr>
                  <a:r>
                    <a:rPr kumimoji="0" lang="en-US" sz="1200" b="1" kern="0" dirty="0">
                      <a:solidFill>
                        <a:srgbClr val="FFFFFF"/>
                      </a:solidFill>
                      <a:latin typeface="+mn-lt"/>
                      <a:ea typeface="宋体" pitchFamily="2" charset="-122"/>
                      <a:cs typeface="Myriad Pro"/>
                    </a:rPr>
                    <a:t>256KByte</a:t>
                  </a:r>
                </a:p>
              </p:txBody>
            </p:sp>
            <p:cxnSp>
              <p:nvCxnSpPr>
                <p:cNvPr id="2294" name="Straight Connector 52"/>
                <p:cNvCxnSpPr/>
                <p:nvPr/>
              </p:nvCxnSpPr>
              <p:spPr>
                <a:xfrm rot="16200000">
                  <a:off x="7228681" y="1763453"/>
                  <a:ext cx="0" cy="3243262"/>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2295" name="Straight Connector 53"/>
                <p:cNvCxnSpPr/>
                <p:nvPr/>
              </p:nvCxnSpPr>
              <p:spPr>
                <a:xfrm rot="16200000">
                  <a:off x="7228681" y="1688846"/>
                  <a:ext cx="0" cy="3243262"/>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2296" name="Straight Connector 54"/>
                <p:cNvCxnSpPr/>
                <p:nvPr/>
              </p:nvCxnSpPr>
              <p:spPr>
                <a:xfrm rot="16200000">
                  <a:off x="7228681" y="1619002"/>
                  <a:ext cx="0" cy="3243262"/>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2297" name="Straight Connector 55"/>
                <p:cNvCxnSpPr/>
                <p:nvPr/>
              </p:nvCxnSpPr>
              <p:spPr>
                <a:xfrm rot="16200000">
                  <a:off x="7228681" y="1545982"/>
                  <a:ext cx="0" cy="3243262"/>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2298" name="Straight Connector 56"/>
                <p:cNvCxnSpPr/>
                <p:nvPr/>
              </p:nvCxnSpPr>
              <p:spPr>
                <a:xfrm rot="16200000">
                  <a:off x="7228681" y="1466613"/>
                  <a:ext cx="0" cy="3243262"/>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2299" name="Straight Connector 52"/>
                <p:cNvCxnSpPr/>
                <p:nvPr/>
              </p:nvCxnSpPr>
              <p:spPr>
                <a:xfrm>
                  <a:off x="8101012" y="729396"/>
                  <a:ext cx="0" cy="308110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2300" name="Straight Connector 53"/>
                <p:cNvCxnSpPr/>
                <p:nvPr/>
              </p:nvCxnSpPr>
              <p:spPr>
                <a:xfrm>
                  <a:off x="8174037" y="729396"/>
                  <a:ext cx="0" cy="308110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2301" name="Straight Connector 54"/>
                <p:cNvCxnSpPr/>
                <p:nvPr/>
              </p:nvCxnSpPr>
              <p:spPr>
                <a:xfrm>
                  <a:off x="8243887" y="729396"/>
                  <a:ext cx="0" cy="308110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2302" name="Straight Connector 55"/>
                <p:cNvCxnSpPr/>
                <p:nvPr/>
              </p:nvCxnSpPr>
              <p:spPr>
                <a:xfrm>
                  <a:off x="8316912" y="729396"/>
                  <a:ext cx="0" cy="308110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cxnSp>
              <p:nvCxnSpPr>
                <p:cNvPr id="2303" name="Straight Connector 56"/>
                <p:cNvCxnSpPr/>
                <p:nvPr/>
              </p:nvCxnSpPr>
              <p:spPr>
                <a:xfrm>
                  <a:off x="8396287" y="729396"/>
                  <a:ext cx="0" cy="3081106"/>
                </a:xfrm>
                <a:prstGeom prst="line">
                  <a:avLst/>
                </a:prstGeom>
                <a:noFill/>
                <a:ln w="12700" cap="flat" cmpd="sng" algn="ctr">
                  <a:solidFill>
                    <a:sysClr val="windowText" lastClr="000000">
                      <a:lumMod val="85000"/>
                      <a:lumOff val="15000"/>
                    </a:sysClr>
                  </a:solidFill>
                  <a:prstDash val="solid"/>
                </a:ln>
                <a:effectLst>
                  <a:outerShdw blurRad="40000" dist="20000" dir="5400000" rotWithShape="0">
                    <a:srgbClr val="000000">
                      <a:alpha val="38000"/>
                    </a:srgbClr>
                  </a:outerShdw>
                </a:effectLst>
              </p:spPr>
            </p:cxnSp>
            <p:sp>
              <p:nvSpPr>
                <p:cNvPr id="2304" name="Rounded Rectangle 33"/>
                <p:cNvSpPr/>
                <p:nvPr/>
              </p:nvSpPr>
              <p:spPr bwMode="gray">
                <a:xfrm>
                  <a:off x="6064250" y="1348475"/>
                  <a:ext cx="538162" cy="212709"/>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2305" name="TextBox 9"/>
                <p:cNvSpPr txBox="1"/>
                <p:nvPr/>
              </p:nvSpPr>
              <p:spPr>
                <a:xfrm>
                  <a:off x="6135687" y="1307203"/>
                  <a:ext cx="1541463" cy="276204"/>
                </a:xfrm>
                <a:prstGeom prst="rect">
                  <a:avLst/>
                </a:prstGeom>
                <a:noFill/>
              </p:spPr>
              <p:txBody>
                <a:bodyPr wrap="none">
                  <a:spAutoFit/>
                </a:bodyPr>
                <a:lstStyle/>
                <a:p>
                  <a:pPr algn="ctr" fontAlgn="auto">
                    <a:spcBef>
                      <a:spcPts val="0"/>
                    </a:spcBef>
                    <a:spcAft>
                      <a:spcPts val="0"/>
                    </a:spcAft>
                    <a:defRPr/>
                  </a:pPr>
                  <a:r>
                    <a:rPr kumimoji="0" lang="en-US" sz="1200" b="1" kern="0" dirty="0">
                      <a:solidFill>
                        <a:srgbClr val="FFFFFF"/>
                      </a:solidFill>
                      <a:latin typeface="+mn-lt"/>
                      <a:ea typeface="+mn-ea"/>
                      <a:cs typeface="Myriad Pro"/>
                    </a:rPr>
                    <a:t>3 Execution Pipelines</a:t>
                  </a:r>
                  <a:endParaRPr kumimoji="0" lang="en-US" sz="1200" b="1" kern="0" dirty="0">
                    <a:solidFill>
                      <a:srgbClr val="FFFFFF"/>
                    </a:solidFill>
                    <a:latin typeface="+mn-lt"/>
                    <a:ea typeface="+mn-ea"/>
                    <a:cs typeface="Myriad Pro"/>
                  </a:endParaRPr>
                </a:p>
              </p:txBody>
            </p:sp>
            <p:sp>
              <p:nvSpPr>
                <p:cNvPr id="2306" name="AutoShape 28"/>
                <p:cNvSpPr>
                  <a:spLocks noChangeArrowheads="1"/>
                </p:cNvSpPr>
                <p:nvPr/>
              </p:nvSpPr>
              <p:spPr bwMode="gray">
                <a:xfrm>
                  <a:off x="7960537" y="2969786"/>
                  <a:ext cx="548659" cy="501524"/>
                </a:xfrm>
                <a:prstGeom prst="roundRect">
                  <a:avLst>
                    <a:gd name="adj" fmla="val 5208"/>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rIns="0" anchor="ctr"/>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500"/>
                    </a:lnSpc>
                    <a:spcBef>
                      <a:spcPts val="0"/>
                    </a:spcBef>
                    <a:spcAft>
                      <a:spcPts val="0"/>
                    </a:spcAft>
                    <a:defRPr/>
                  </a:pPr>
                  <a:r>
                    <a:rPr kumimoji="0" lang="en-US" altLang="zh-CN" sz="1200" b="1" kern="0" dirty="0" smtClean="0">
                      <a:solidFill>
                        <a:prstClr val="white"/>
                      </a:solidFill>
                      <a:latin typeface="Calibri"/>
                      <a:ea typeface="宋体" pitchFamily="2" charset="-122"/>
                      <a:cs typeface="Myriad Pro"/>
                    </a:rPr>
                    <a:t>Terabit Switch</a:t>
                  </a:r>
                  <a:endParaRPr kumimoji="0" lang="en-US" altLang="zh-CN" sz="1200" b="1" kern="0" dirty="0">
                    <a:solidFill>
                      <a:prstClr val="white"/>
                    </a:solidFill>
                    <a:latin typeface="Calibri"/>
                    <a:ea typeface="宋体" pitchFamily="2" charset="-122"/>
                    <a:cs typeface="Myriad Pro"/>
                  </a:endParaRPr>
                </a:p>
              </p:txBody>
            </p:sp>
          </p:grpSp>
          <p:grpSp>
            <p:nvGrpSpPr>
              <p:cNvPr id="202198" name="グループ化 1934"/>
              <p:cNvGrpSpPr>
                <a:grpSpLocks noChangeAspect="1"/>
              </p:cNvGrpSpPr>
              <p:nvPr/>
            </p:nvGrpSpPr>
            <p:grpSpPr bwMode="auto">
              <a:xfrm>
                <a:off x="191868" y="2301586"/>
                <a:ext cx="5002669" cy="4050814"/>
                <a:chOff x="152401" y="2266972"/>
                <a:chExt cx="5276847" cy="4272821"/>
              </a:xfrm>
            </p:grpSpPr>
            <p:sp>
              <p:nvSpPr>
                <p:cNvPr id="1945" name="Rectangle 3"/>
                <p:cNvSpPr>
                  <a:spLocks noChangeArrowheads="1"/>
                </p:cNvSpPr>
                <p:nvPr/>
              </p:nvSpPr>
              <p:spPr bwMode="auto">
                <a:xfrm>
                  <a:off x="336828" y="2378434"/>
                  <a:ext cx="4934767" cy="4080460"/>
                </a:xfrm>
                <a:prstGeom prst="rect">
                  <a:avLst/>
                </a:prstGeom>
                <a:gradFill rotWithShape="1">
                  <a:gsLst>
                    <a:gs pos="0">
                      <a:srgbClr val="C0C0C0"/>
                    </a:gs>
                    <a:gs pos="50000">
                      <a:srgbClr val="EAEAEA"/>
                    </a:gs>
                    <a:gs pos="100000">
                      <a:srgbClr val="C0C0C0"/>
                    </a:gs>
                  </a:gsLst>
                  <a:lin ang="0" scaled="1"/>
                </a:gra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46" name="Rectangle 157"/>
                <p:cNvSpPr>
                  <a:spLocks noChangeArrowheads="1"/>
                </p:cNvSpPr>
                <p:nvPr/>
              </p:nvSpPr>
              <p:spPr bwMode="auto">
                <a:xfrm>
                  <a:off x="1060214" y="6041974"/>
                  <a:ext cx="1605851" cy="279622"/>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1947" name="Rectangle 157"/>
                <p:cNvSpPr>
                  <a:spLocks noChangeArrowheads="1"/>
                </p:cNvSpPr>
                <p:nvPr/>
              </p:nvSpPr>
              <p:spPr bwMode="auto">
                <a:xfrm>
                  <a:off x="2719649" y="6041974"/>
                  <a:ext cx="1605850" cy="276273"/>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1948" name="Rectangle 157"/>
                <p:cNvSpPr>
                  <a:spLocks noChangeArrowheads="1"/>
                </p:cNvSpPr>
                <p:nvPr/>
              </p:nvSpPr>
              <p:spPr bwMode="auto">
                <a:xfrm>
                  <a:off x="1060214" y="2482246"/>
                  <a:ext cx="1605851" cy="277947"/>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1949" name="Rectangle 157"/>
                <p:cNvSpPr>
                  <a:spLocks noChangeArrowheads="1"/>
                </p:cNvSpPr>
                <p:nvPr/>
              </p:nvSpPr>
              <p:spPr bwMode="auto">
                <a:xfrm>
                  <a:off x="2719649" y="2480572"/>
                  <a:ext cx="1605850" cy="279621"/>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1950" name="Rectangle 163"/>
                <p:cNvSpPr>
                  <a:spLocks noChangeArrowheads="1"/>
                </p:cNvSpPr>
                <p:nvPr/>
              </p:nvSpPr>
              <p:spPr bwMode="auto">
                <a:xfrm rot="16200000">
                  <a:off x="2775025" y="4293914"/>
                  <a:ext cx="3102623" cy="229408"/>
                </a:xfrm>
                <a:prstGeom prst="rect">
                  <a:avLst/>
                </a:prstGeom>
                <a:solidFill>
                  <a:srgbClr val="3399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a:solidFill>
                        <a:prstClr val="black"/>
                      </a:solidFill>
                      <a:latin typeface="+mn-lt"/>
                      <a:ea typeface="+mn-ea"/>
                    </a:rPr>
                    <a:t>mPIPE</a:t>
                  </a:r>
                </a:p>
              </p:txBody>
            </p:sp>
            <p:grpSp>
              <p:nvGrpSpPr>
                <p:cNvPr id="202210" name="Group 12"/>
                <p:cNvGrpSpPr>
                  <a:grpSpLocks/>
                </p:cNvGrpSpPr>
                <p:nvPr/>
              </p:nvGrpSpPr>
              <p:grpSpPr bwMode="auto">
                <a:xfrm>
                  <a:off x="1102540" y="2773347"/>
                  <a:ext cx="3126498" cy="3268944"/>
                  <a:chOff x="1673" y="1286"/>
                  <a:chExt cx="2129" cy="2226"/>
                </a:xfrm>
              </p:grpSpPr>
              <p:grpSp>
                <p:nvGrpSpPr>
                  <p:cNvPr id="202321" name="Group 13"/>
                  <p:cNvGrpSpPr>
                    <a:grpSpLocks/>
                  </p:cNvGrpSpPr>
                  <p:nvPr/>
                </p:nvGrpSpPr>
                <p:grpSpPr bwMode="auto">
                  <a:xfrm>
                    <a:off x="1673" y="1443"/>
                    <a:ext cx="2129" cy="58"/>
                    <a:chOff x="541" y="1137"/>
                    <a:chExt cx="1681" cy="61"/>
                  </a:xfrm>
                </p:grpSpPr>
                <p:sp>
                  <p:nvSpPr>
                    <p:cNvPr id="2281" name="Line 46"/>
                    <p:cNvSpPr>
                      <a:spLocks noChangeShapeType="1"/>
                    </p:cNvSpPr>
                    <p:nvPr/>
                  </p:nvSpPr>
                  <p:spPr bwMode="auto">
                    <a:xfrm rot="10800000" flipH="1" flipV="1">
                      <a:off x="541" y="1136"/>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82" name="Line 50"/>
                    <p:cNvSpPr>
                      <a:spLocks noChangeShapeType="1"/>
                    </p:cNvSpPr>
                    <p:nvPr/>
                  </p:nvSpPr>
                  <p:spPr bwMode="auto">
                    <a:xfrm rot="10800000" flipH="1" flipV="1">
                      <a:off x="541" y="1152"/>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83" name="Line 51"/>
                    <p:cNvSpPr>
                      <a:spLocks noChangeShapeType="1"/>
                    </p:cNvSpPr>
                    <p:nvPr/>
                  </p:nvSpPr>
                  <p:spPr bwMode="auto">
                    <a:xfrm rot="10800000" flipH="1" flipV="1">
                      <a:off x="541" y="1169"/>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84" name="Line 52"/>
                    <p:cNvSpPr>
                      <a:spLocks noChangeShapeType="1"/>
                    </p:cNvSpPr>
                    <p:nvPr/>
                  </p:nvSpPr>
                  <p:spPr bwMode="auto">
                    <a:xfrm rot="10800000" flipH="1" flipV="1">
                      <a:off x="541" y="1183"/>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85" name="Line 56"/>
                    <p:cNvSpPr>
                      <a:spLocks noChangeShapeType="1"/>
                    </p:cNvSpPr>
                    <p:nvPr/>
                  </p:nvSpPr>
                  <p:spPr bwMode="auto">
                    <a:xfrm rot="10800000" flipH="1" flipV="1">
                      <a:off x="541" y="1197"/>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22" name="Group 19"/>
                  <p:cNvGrpSpPr>
                    <a:grpSpLocks/>
                  </p:cNvGrpSpPr>
                  <p:nvPr/>
                </p:nvGrpSpPr>
                <p:grpSpPr bwMode="auto">
                  <a:xfrm>
                    <a:off x="1673" y="1853"/>
                    <a:ext cx="2129" cy="60"/>
                    <a:chOff x="541" y="1565"/>
                    <a:chExt cx="1681" cy="62"/>
                  </a:xfrm>
                </p:grpSpPr>
                <p:sp>
                  <p:nvSpPr>
                    <p:cNvPr id="2276" name="Line 47"/>
                    <p:cNvSpPr>
                      <a:spLocks noChangeShapeType="1"/>
                    </p:cNvSpPr>
                    <p:nvPr/>
                  </p:nvSpPr>
                  <p:spPr bwMode="auto">
                    <a:xfrm rot="10800000" flipH="1" flipV="1">
                      <a:off x="541" y="1564"/>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77" name="Line 53"/>
                    <p:cNvSpPr>
                      <a:spLocks noChangeShapeType="1"/>
                    </p:cNvSpPr>
                    <p:nvPr/>
                  </p:nvSpPr>
                  <p:spPr bwMode="auto">
                    <a:xfrm rot="10800000" flipH="1" flipV="1">
                      <a:off x="541" y="1611"/>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78" name="Line 57"/>
                    <p:cNvSpPr>
                      <a:spLocks noChangeShapeType="1"/>
                    </p:cNvSpPr>
                    <p:nvPr/>
                  </p:nvSpPr>
                  <p:spPr bwMode="auto">
                    <a:xfrm rot="10800000" flipH="1" flipV="1">
                      <a:off x="541" y="1626"/>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79" name="Line 66"/>
                    <p:cNvSpPr>
                      <a:spLocks noChangeShapeType="1"/>
                    </p:cNvSpPr>
                    <p:nvPr/>
                  </p:nvSpPr>
                  <p:spPr bwMode="auto">
                    <a:xfrm rot="10800000" flipH="1" flipV="1">
                      <a:off x="541" y="1581"/>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80" name="Line 68"/>
                    <p:cNvSpPr>
                      <a:spLocks noChangeShapeType="1"/>
                    </p:cNvSpPr>
                    <p:nvPr/>
                  </p:nvSpPr>
                  <p:spPr bwMode="auto">
                    <a:xfrm rot="10800000" flipH="1" flipV="1">
                      <a:off x="541" y="1597"/>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23" name="Group 25"/>
                  <p:cNvGrpSpPr>
                    <a:grpSpLocks/>
                  </p:cNvGrpSpPr>
                  <p:nvPr/>
                </p:nvGrpSpPr>
                <p:grpSpPr bwMode="auto">
                  <a:xfrm>
                    <a:off x="1673" y="2677"/>
                    <a:ext cx="2129" cy="60"/>
                    <a:chOff x="541" y="2386"/>
                    <a:chExt cx="1681" cy="62"/>
                  </a:xfrm>
                </p:grpSpPr>
                <p:sp>
                  <p:nvSpPr>
                    <p:cNvPr id="2271" name="Line 49"/>
                    <p:cNvSpPr>
                      <a:spLocks noChangeShapeType="1"/>
                    </p:cNvSpPr>
                    <p:nvPr/>
                  </p:nvSpPr>
                  <p:spPr bwMode="auto">
                    <a:xfrm rot="10800000" flipH="1" flipV="1">
                      <a:off x="541" y="2385"/>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72" name="Line 55"/>
                    <p:cNvSpPr>
                      <a:spLocks noChangeShapeType="1"/>
                    </p:cNvSpPr>
                    <p:nvPr/>
                  </p:nvSpPr>
                  <p:spPr bwMode="auto">
                    <a:xfrm rot="10800000" flipH="1" flipV="1">
                      <a:off x="541" y="2431"/>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73" name="Line 59"/>
                    <p:cNvSpPr>
                      <a:spLocks noChangeShapeType="1"/>
                    </p:cNvSpPr>
                    <p:nvPr/>
                  </p:nvSpPr>
                  <p:spPr bwMode="auto">
                    <a:xfrm rot="10800000" flipH="1" flipV="1">
                      <a:off x="541" y="2447"/>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74" name="Line 67"/>
                    <p:cNvSpPr>
                      <a:spLocks noChangeShapeType="1"/>
                    </p:cNvSpPr>
                    <p:nvPr/>
                  </p:nvSpPr>
                  <p:spPr bwMode="auto">
                    <a:xfrm rot="10800000" flipH="1" flipV="1">
                      <a:off x="541" y="2400"/>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75" name="Line 69"/>
                    <p:cNvSpPr>
                      <a:spLocks noChangeShapeType="1"/>
                    </p:cNvSpPr>
                    <p:nvPr/>
                  </p:nvSpPr>
                  <p:spPr bwMode="auto">
                    <a:xfrm rot="10800000" flipH="1" flipV="1">
                      <a:off x="541" y="2417"/>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24" name="Group 31"/>
                  <p:cNvGrpSpPr>
                    <a:grpSpLocks/>
                  </p:cNvGrpSpPr>
                  <p:nvPr/>
                </p:nvGrpSpPr>
                <p:grpSpPr bwMode="auto">
                  <a:xfrm>
                    <a:off x="1673" y="2266"/>
                    <a:ext cx="2129" cy="58"/>
                    <a:chOff x="541" y="1972"/>
                    <a:chExt cx="1681" cy="61"/>
                  </a:xfrm>
                </p:grpSpPr>
                <p:sp>
                  <p:nvSpPr>
                    <p:cNvPr id="2266" name="Line 48"/>
                    <p:cNvSpPr>
                      <a:spLocks noChangeShapeType="1"/>
                    </p:cNvSpPr>
                    <p:nvPr/>
                  </p:nvSpPr>
                  <p:spPr bwMode="auto">
                    <a:xfrm rot="10800000" flipH="1" flipV="1">
                      <a:off x="541" y="1972"/>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67" name="Line 54"/>
                    <p:cNvSpPr>
                      <a:spLocks noChangeShapeType="1"/>
                    </p:cNvSpPr>
                    <p:nvPr/>
                  </p:nvSpPr>
                  <p:spPr bwMode="auto">
                    <a:xfrm rot="10800000" flipH="1" flipV="1">
                      <a:off x="541" y="2017"/>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68" name="Line 58"/>
                    <p:cNvSpPr>
                      <a:spLocks noChangeShapeType="1"/>
                    </p:cNvSpPr>
                    <p:nvPr/>
                  </p:nvSpPr>
                  <p:spPr bwMode="auto">
                    <a:xfrm rot="10800000" flipH="1" flipV="1">
                      <a:off x="541" y="2033"/>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69" name="Line 76"/>
                    <p:cNvSpPr>
                      <a:spLocks noChangeShapeType="1"/>
                    </p:cNvSpPr>
                    <p:nvPr/>
                  </p:nvSpPr>
                  <p:spPr bwMode="auto">
                    <a:xfrm rot="10800000" flipH="1" flipV="1">
                      <a:off x="541" y="1985"/>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70" name="Line 77"/>
                    <p:cNvSpPr>
                      <a:spLocks noChangeShapeType="1"/>
                    </p:cNvSpPr>
                    <p:nvPr/>
                  </p:nvSpPr>
                  <p:spPr bwMode="auto">
                    <a:xfrm rot="10800000" flipH="1" flipV="1">
                      <a:off x="541" y="2002"/>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25" name="Group 37"/>
                  <p:cNvGrpSpPr>
                    <a:grpSpLocks/>
                  </p:cNvGrpSpPr>
                  <p:nvPr/>
                </p:nvGrpSpPr>
                <p:grpSpPr bwMode="auto">
                  <a:xfrm>
                    <a:off x="1673" y="1648"/>
                    <a:ext cx="2129" cy="59"/>
                    <a:chOff x="541" y="1340"/>
                    <a:chExt cx="1681" cy="62"/>
                  </a:xfrm>
                </p:grpSpPr>
                <p:sp>
                  <p:nvSpPr>
                    <p:cNvPr id="2261" name="Line 60"/>
                    <p:cNvSpPr>
                      <a:spLocks noChangeShapeType="1"/>
                    </p:cNvSpPr>
                    <p:nvPr/>
                  </p:nvSpPr>
                  <p:spPr bwMode="auto">
                    <a:xfrm rot="10800000" flipH="1" flipV="1">
                      <a:off x="541" y="1340"/>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62" name="Line 70"/>
                    <p:cNvSpPr>
                      <a:spLocks noChangeShapeType="1"/>
                    </p:cNvSpPr>
                    <p:nvPr/>
                  </p:nvSpPr>
                  <p:spPr bwMode="auto">
                    <a:xfrm rot="10800000" flipH="1" flipV="1">
                      <a:off x="541" y="1356"/>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63" name="Line 71"/>
                    <p:cNvSpPr>
                      <a:spLocks noChangeShapeType="1"/>
                    </p:cNvSpPr>
                    <p:nvPr/>
                  </p:nvSpPr>
                  <p:spPr bwMode="auto">
                    <a:xfrm rot="10800000" flipH="1" flipV="1">
                      <a:off x="541" y="1372"/>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64" name="Line 81"/>
                    <p:cNvSpPr>
                      <a:spLocks noChangeShapeType="1"/>
                    </p:cNvSpPr>
                    <p:nvPr/>
                  </p:nvSpPr>
                  <p:spPr bwMode="auto">
                    <a:xfrm rot="10800000" flipH="1" flipV="1">
                      <a:off x="541" y="1385"/>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65" name="Line 85"/>
                    <p:cNvSpPr>
                      <a:spLocks noChangeShapeType="1"/>
                    </p:cNvSpPr>
                    <p:nvPr/>
                  </p:nvSpPr>
                  <p:spPr bwMode="auto">
                    <a:xfrm rot="10800000" flipH="1" flipV="1">
                      <a:off x="541" y="1401"/>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26" name="Group 43"/>
                  <p:cNvGrpSpPr>
                    <a:grpSpLocks/>
                  </p:cNvGrpSpPr>
                  <p:nvPr/>
                </p:nvGrpSpPr>
                <p:grpSpPr bwMode="auto">
                  <a:xfrm>
                    <a:off x="1673" y="2060"/>
                    <a:ext cx="2129" cy="58"/>
                    <a:chOff x="541" y="1767"/>
                    <a:chExt cx="1681" cy="61"/>
                  </a:xfrm>
                </p:grpSpPr>
                <p:sp>
                  <p:nvSpPr>
                    <p:cNvPr id="2256" name="Line 61"/>
                    <p:cNvSpPr>
                      <a:spLocks noChangeShapeType="1"/>
                    </p:cNvSpPr>
                    <p:nvPr/>
                  </p:nvSpPr>
                  <p:spPr bwMode="auto">
                    <a:xfrm rot="10800000" flipH="1" flipV="1">
                      <a:off x="541" y="1766"/>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57" name="Line 72"/>
                    <p:cNvSpPr>
                      <a:spLocks noChangeShapeType="1"/>
                    </p:cNvSpPr>
                    <p:nvPr/>
                  </p:nvSpPr>
                  <p:spPr bwMode="auto">
                    <a:xfrm rot="10800000" flipH="1" flipV="1">
                      <a:off x="541" y="1779"/>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58" name="Line 74"/>
                    <p:cNvSpPr>
                      <a:spLocks noChangeShapeType="1"/>
                    </p:cNvSpPr>
                    <p:nvPr/>
                  </p:nvSpPr>
                  <p:spPr bwMode="auto">
                    <a:xfrm rot="10800000" flipH="1" flipV="1">
                      <a:off x="541" y="1795"/>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59" name="Line 82"/>
                    <p:cNvSpPr>
                      <a:spLocks noChangeShapeType="1"/>
                    </p:cNvSpPr>
                    <p:nvPr/>
                  </p:nvSpPr>
                  <p:spPr bwMode="auto">
                    <a:xfrm rot="10800000" flipH="1" flipV="1">
                      <a:off x="541" y="1813"/>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60" name="Line 86"/>
                    <p:cNvSpPr>
                      <a:spLocks noChangeShapeType="1"/>
                    </p:cNvSpPr>
                    <p:nvPr/>
                  </p:nvSpPr>
                  <p:spPr bwMode="auto">
                    <a:xfrm rot="10800000" flipH="1" flipV="1">
                      <a:off x="541" y="1827"/>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27" name="Group 49"/>
                  <p:cNvGrpSpPr>
                    <a:grpSpLocks/>
                  </p:cNvGrpSpPr>
                  <p:nvPr/>
                </p:nvGrpSpPr>
                <p:grpSpPr bwMode="auto">
                  <a:xfrm>
                    <a:off x="1673" y="2471"/>
                    <a:ext cx="2129" cy="59"/>
                    <a:chOff x="541" y="2173"/>
                    <a:chExt cx="1681" cy="62"/>
                  </a:xfrm>
                </p:grpSpPr>
                <p:sp>
                  <p:nvSpPr>
                    <p:cNvPr id="2251" name="Line 62"/>
                    <p:cNvSpPr>
                      <a:spLocks noChangeShapeType="1"/>
                    </p:cNvSpPr>
                    <p:nvPr/>
                  </p:nvSpPr>
                  <p:spPr bwMode="auto">
                    <a:xfrm rot="10800000" flipH="1" flipV="1">
                      <a:off x="541" y="2173"/>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52" name="Line 64"/>
                    <p:cNvSpPr>
                      <a:spLocks noChangeShapeType="1"/>
                    </p:cNvSpPr>
                    <p:nvPr/>
                  </p:nvSpPr>
                  <p:spPr bwMode="auto">
                    <a:xfrm rot="10800000" flipH="1" flipV="1">
                      <a:off x="541" y="2188"/>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53" name="Line 75"/>
                    <p:cNvSpPr>
                      <a:spLocks noChangeShapeType="1"/>
                    </p:cNvSpPr>
                    <p:nvPr/>
                  </p:nvSpPr>
                  <p:spPr bwMode="auto">
                    <a:xfrm rot="10800000" flipH="1" flipV="1">
                      <a:off x="541" y="2204"/>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54" name="Line 83"/>
                    <p:cNvSpPr>
                      <a:spLocks noChangeShapeType="1"/>
                    </p:cNvSpPr>
                    <p:nvPr/>
                  </p:nvSpPr>
                  <p:spPr bwMode="auto">
                    <a:xfrm rot="10800000" flipH="1" flipV="1">
                      <a:off x="541" y="2220"/>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55" name="Line 87"/>
                    <p:cNvSpPr>
                      <a:spLocks noChangeShapeType="1"/>
                    </p:cNvSpPr>
                    <p:nvPr/>
                  </p:nvSpPr>
                  <p:spPr bwMode="auto">
                    <a:xfrm rot="10800000" flipH="1" flipV="1">
                      <a:off x="541" y="2234"/>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2069" name="Line 63"/>
                  <p:cNvSpPr>
                    <a:spLocks noChangeShapeType="1"/>
                  </p:cNvSpPr>
                  <p:nvPr/>
                </p:nvSpPr>
                <p:spPr bwMode="auto">
                  <a:xfrm rot="10800000" flipH="1" flipV="1">
                    <a:off x="1673" y="2885"/>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0" name="Line 79"/>
                  <p:cNvSpPr>
                    <a:spLocks noChangeShapeType="1"/>
                  </p:cNvSpPr>
                  <p:nvPr/>
                </p:nvSpPr>
                <p:spPr bwMode="auto">
                  <a:xfrm rot="10800000" flipH="1" flipV="1">
                    <a:off x="1673" y="2896"/>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1" name="Line 80"/>
                  <p:cNvSpPr>
                    <a:spLocks noChangeShapeType="1"/>
                  </p:cNvSpPr>
                  <p:nvPr/>
                </p:nvSpPr>
                <p:spPr bwMode="auto">
                  <a:xfrm rot="10800000" flipH="1" flipV="1">
                    <a:off x="1673" y="2913"/>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2" name="Line 84"/>
                  <p:cNvSpPr>
                    <a:spLocks noChangeShapeType="1"/>
                  </p:cNvSpPr>
                  <p:nvPr/>
                </p:nvSpPr>
                <p:spPr bwMode="auto">
                  <a:xfrm rot="10800000" flipH="1" flipV="1">
                    <a:off x="1673" y="2927"/>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3" name="Line 88"/>
                  <p:cNvSpPr>
                    <a:spLocks noChangeShapeType="1"/>
                  </p:cNvSpPr>
                  <p:nvPr/>
                </p:nvSpPr>
                <p:spPr bwMode="auto">
                  <a:xfrm rot="10800000" flipH="1" flipV="1">
                    <a:off x="1673" y="2942"/>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4" name="Line 63"/>
                  <p:cNvSpPr>
                    <a:spLocks noChangeShapeType="1"/>
                  </p:cNvSpPr>
                  <p:nvPr/>
                </p:nvSpPr>
                <p:spPr bwMode="auto">
                  <a:xfrm rot="10800000" flipH="1" flipV="1">
                    <a:off x="1673" y="3091"/>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5" name="Line 79"/>
                  <p:cNvSpPr>
                    <a:spLocks noChangeShapeType="1"/>
                  </p:cNvSpPr>
                  <p:nvPr/>
                </p:nvSpPr>
                <p:spPr bwMode="auto">
                  <a:xfrm rot="10800000" flipH="1" flipV="1">
                    <a:off x="1673" y="3104"/>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6" name="Line 80"/>
                  <p:cNvSpPr>
                    <a:spLocks noChangeShapeType="1"/>
                  </p:cNvSpPr>
                  <p:nvPr/>
                </p:nvSpPr>
                <p:spPr bwMode="auto">
                  <a:xfrm rot="10800000" flipH="1" flipV="1">
                    <a:off x="1673" y="3120"/>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7" name="Line 84"/>
                  <p:cNvSpPr>
                    <a:spLocks noChangeShapeType="1"/>
                  </p:cNvSpPr>
                  <p:nvPr/>
                </p:nvSpPr>
                <p:spPr bwMode="auto">
                  <a:xfrm rot="10800000" flipH="1" flipV="1">
                    <a:off x="1673" y="3134"/>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8" name="Line 88"/>
                  <p:cNvSpPr>
                    <a:spLocks noChangeShapeType="1"/>
                  </p:cNvSpPr>
                  <p:nvPr/>
                </p:nvSpPr>
                <p:spPr bwMode="auto">
                  <a:xfrm rot="10800000" flipH="1" flipV="1">
                    <a:off x="1673" y="3148"/>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79" name="Line 63"/>
                  <p:cNvSpPr>
                    <a:spLocks noChangeShapeType="1"/>
                  </p:cNvSpPr>
                  <p:nvPr/>
                </p:nvSpPr>
                <p:spPr bwMode="auto">
                  <a:xfrm rot="10800000" flipH="1" flipV="1">
                    <a:off x="1673" y="3296"/>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80" name="Line 79"/>
                  <p:cNvSpPr>
                    <a:spLocks noChangeShapeType="1"/>
                  </p:cNvSpPr>
                  <p:nvPr/>
                </p:nvSpPr>
                <p:spPr bwMode="auto">
                  <a:xfrm rot="10800000" flipH="1" flipV="1">
                    <a:off x="1673" y="3310"/>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81" name="Line 80"/>
                  <p:cNvSpPr>
                    <a:spLocks noChangeShapeType="1"/>
                  </p:cNvSpPr>
                  <p:nvPr/>
                </p:nvSpPr>
                <p:spPr bwMode="auto">
                  <a:xfrm rot="10800000" flipH="1" flipV="1">
                    <a:off x="1673" y="3327"/>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82" name="Line 84"/>
                  <p:cNvSpPr>
                    <a:spLocks noChangeShapeType="1"/>
                  </p:cNvSpPr>
                  <p:nvPr/>
                </p:nvSpPr>
                <p:spPr bwMode="auto">
                  <a:xfrm rot="10800000" flipH="1" flipV="1">
                    <a:off x="1673" y="3341"/>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83" name="Line 88"/>
                  <p:cNvSpPr>
                    <a:spLocks noChangeShapeType="1"/>
                  </p:cNvSpPr>
                  <p:nvPr/>
                </p:nvSpPr>
                <p:spPr bwMode="auto">
                  <a:xfrm rot="10800000" flipH="1" flipV="1">
                    <a:off x="1673" y="3354"/>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343" name="Group 70"/>
                  <p:cNvGrpSpPr>
                    <a:grpSpLocks/>
                  </p:cNvGrpSpPr>
                  <p:nvPr/>
                </p:nvGrpSpPr>
                <p:grpSpPr bwMode="auto">
                  <a:xfrm>
                    <a:off x="1834" y="1286"/>
                    <a:ext cx="1817" cy="2226"/>
                    <a:chOff x="1227" y="1282"/>
                    <a:chExt cx="2104" cy="2113"/>
                  </a:xfrm>
                </p:grpSpPr>
                <p:sp>
                  <p:nvSpPr>
                    <p:cNvPr id="2196" name="Line 6"/>
                    <p:cNvSpPr>
                      <a:spLocks noChangeShapeType="1"/>
                    </p:cNvSpPr>
                    <p:nvPr/>
                  </p:nvSpPr>
                  <p:spPr bwMode="auto">
                    <a:xfrm rot="5400000" flipH="1" flipV="1">
                      <a:off x="851"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97" name="Line 7"/>
                    <p:cNvSpPr>
                      <a:spLocks noChangeShapeType="1"/>
                    </p:cNvSpPr>
                    <p:nvPr/>
                  </p:nvSpPr>
                  <p:spPr bwMode="auto">
                    <a:xfrm rot="5400000" flipH="1" flipV="1">
                      <a:off x="396"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98" name="Line 11"/>
                    <p:cNvSpPr>
                      <a:spLocks noChangeShapeType="1"/>
                    </p:cNvSpPr>
                    <p:nvPr/>
                  </p:nvSpPr>
                  <p:spPr bwMode="auto">
                    <a:xfrm rot="5400000" flipH="1" flipV="1">
                      <a:off x="887"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99" name="Line 14"/>
                    <p:cNvSpPr>
                      <a:spLocks noChangeShapeType="1"/>
                    </p:cNvSpPr>
                    <p:nvPr/>
                  </p:nvSpPr>
                  <p:spPr bwMode="auto">
                    <a:xfrm rot="5400000" flipH="1" flipV="1">
                      <a:off x="904"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00" name="Line 15"/>
                    <p:cNvSpPr>
                      <a:spLocks noChangeShapeType="1"/>
                    </p:cNvSpPr>
                    <p:nvPr/>
                  </p:nvSpPr>
                  <p:spPr bwMode="auto">
                    <a:xfrm rot="5400000" flipH="1" flipV="1">
                      <a:off x="447"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01" name="Line 18"/>
                    <p:cNvSpPr>
                      <a:spLocks noChangeShapeType="1"/>
                    </p:cNvSpPr>
                    <p:nvPr/>
                  </p:nvSpPr>
                  <p:spPr bwMode="auto">
                    <a:xfrm rot="5400000" flipH="1" flipV="1">
                      <a:off x="921"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02" name="Line 19"/>
                    <p:cNvSpPr>
                      <a:spLocks noChangeShapeType="1"/>
                    </p:cNvSpPr>
                    <p:nvPr/>
                  </p:nvSpPr>
                  <p:spPr bwMode="auto">
                    <a:xfrm rot="5400000" flipH="1" flipV="1">
                      <a:off x="463"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462" name="Group 78"/>
                    <p:cNvGrpSpPr>
                      <a:grpSpLocks/>
                    </p:cNvGrpSpPr>
                    <p:nvPr/>
                  </p:nvGrpSpPr>
                  <p:grpSpPr bwMode="auto">
                    <a:xfrm>
                      <a:off x="2810" y="1282"/>
                      <a:ext cx="69" cy="2107"/>
                      <a:chOff x="2118" y="1096"/>
                      <a:chExt cx="67" cy="2098"/>
                    </a:xfrm>
                  </p:grpSpPr>
                  <p:sp>
                    <p:nvSpPr>
                      <p:cNvPr id="2246" name="Line 8"/>
                      <p:cNvSpPr>
                        <a:spLocks noChangeShapeType="1"/>
                      </p:cNvSpPr>
                      <p:nvPr/>
                    </p:nvSpPr>
                    <p:spPr bwMode="auto">
                      <a:xfrm rot="5400000" flipH="1" flipV="1">
                        <a:off x="1068" y="2144"/>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47" name="Line 9"/>
                      <p:cNvSpPr>
                        <a:spLocks noChangeShapeType="1"/>
                      </p:cNvSpPr>
                      <p:nvPr/>
                    </p:nvSpPr>
                    <p:spPr bwMode="auto">
                      <a:xfrm rot="5400000" flipH="1" flipV="1">
                        <a:off x="1085" y="2144"/>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48" name="Line 12"/>
                      <p:cNvSpPr>
                        <a:spLocks noChangeShapeType="1"/>
                      </p:cNvSpPr>
                      <p:nvPr/>
                    </p:nvSpPr>
                    <p:spPr bwMode="auto">
                      <a:xfrm rot="5400000" flipH="1" flipV="1">
                        <a:off x="1100" y="2144"/>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49" name="Line 16"/>
                      <p:cNvSpPr>
                        <a:spLocks noChangeShapeType="1"/>
                      </p:cNvSpPr>
                      <p:nvPr/>
                    </p:nvSpPr>
                    <p:spPr bwMode="auto">
                      <a:xfrm rot="5400000" flipH="1" flipV="1">
                        <a:off x="1118" y="2144"/>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50" name="Line 20"/>
                      <p:cNvSpPr>
                        <a:spLocks noChangeShapeType="1"/>
                      </p:cNvSpPr>
                      <p:nvPr/>
                    </p:nvSpPr>
                    <p:spPr bwMode="auto">
                      <a:xfrm rot="5400000" flipH="1" flipV="1">
                        <a:off x="1136" y="2144"/>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2204" name="Line 21"/>
                    <p:cNvSpPr>
                      <a:spLocks noChangeShapeType="1"/>
                    </p:cNvSpPr>
                    <p:nvPr/>
                  </p:nvSpPr>
                  <p:spPr bwMode="auto">
                    <a:xfrm rot="5400000" flipH="1" flipV="1">
                      <a:off x="1082"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05" name="Line 22"/>
                    <p:cNvSpPr>
                      <a:spLocks noChangeShapeType="1"/>
                    </p:cNvSpPr>
                    <p:nvPr/>
                  </p:nvSpPr>
                  <p:spPr bwMode="auto">
                    <a:xfrm rot="5400000" flipH="1" flipV="1">
                      <a:off x="628"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06" name="Line 23"/>
                    <p:cNvSpPr>
                      <a:spLocks noChangeShapeType="1"/>
                    </p:cNvSpPr>
                    <p:nvPr/>
                  </p:nvSpPr>
                  <p:spPr bwMode="auto">
                    <a:xfrm rot="5400000" flipH="1" flipV="1">
                      <a:off x="173"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07" name="Line 25"/>
                    <p:cNvSpPr>
                      <a:spLocks noChangeShapeType="1"/>
                    </p:cNvSpPr>
                    <p:nvPr/>
                  </p:nvSpPr>
                  <p:spPr bwMode="auto">
                    <a:xfrm rot="5400000" flipH="1" flipV="1">
                      <a:off x="189"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467" name="Group 88"/>
                    <p:cNvGrpSpPr>
                      <a:grpSpLocks/>
                    </p:cNvGrpSpPr>
                    <p:nvPr/>
                  </p:nvGrpSpPr>
                  <p:grpSpPr bwMode="auto">
                    <a:xfrm>
                      <a:off x="2358" y="1288"/>
                      <a:ext cx="69" cy="2107"/>
                      <a:chOff x="1683" y="1096"/>
                      <a:chExt cx="66" cy="2098"/>
                    </a:xfrm>
                  </p:grpSpPr>
                  <p:sp>
                    <p:nvSpPr>
                      <p:cNvPr id="2241" name="Line 5"/>
                      <p:cNvSpPr>
                        <a:spLocks noChangeShapeType="1"/>
                      </p:cNvSpPr>
                      <p:nvPr/>
                    </p:nvSpPr>
                    <p:spPr bwMode="auto">
                      <a:xfrm rot="5400000" flipH="1" flipV="1">
                        <a:off x="634"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42" name="Line 10"/>
                      <p:cNvSpPr>
                        <a:spLocks noChangeShapeType="1"/>
                      </p:cNvSpPr>
                      <p:nvPr/>
                    </p:nvSpPr>
                    <p:spPr bwMode="auto">
                      <a:xfrm rot="5400000" flipH="1" flipV="1">
                        <a:off x="665"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43" name="Line 13"/>
                      <p:cNvSpPr>
                        <a:spLocks noChangeShapeType="1"/>
                      </p:cNvSpPr>
                      <p:nvPr/>
                    </p:nvSpPr>
                    <p:spPr bwMode="auto">
                      <a:xfrm rot="5400000" flipH="1" flipV="1">
                        <a:off x="683"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44" name="Line 17"/>
                      <p:cNvSpPr>
                        <a:spLocks noChangeShapeType="1"/>
                      </p:cNvSpPr>
                      <p:nvPr/>
                    </p:nvSpPr>
                    <p:spPr bwMode="auto">
                      <a:xfrm rot="5400000" flipH="1" flipV="1">
                        <a:off x="699"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45" name="Line 27"/>
                      <p:cNvSpPr>
                        <a:spLocks noChangeShapeType="1"/>
                      </p:cNvSpPr>
                      <p:nvPr/>
                    </p:nvSpPr>
                    <p:spPr bwMode="auto">
                      <a:xfrm rot="5400000" flipH="1" flipV="1">
                        <a:off x="650"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2209" name="Line 28"/>
                    <p:cNvSpPr>
                      <a:spLocks noChangeShapeType="1"/>
                    </p:cNvSpPr>
                    <p:nvPr/>
                  </p:nvSpPr>
                  <p:spPr bwMode="auto">
                    <a:xfrm rot="5400000" flipH="1" flipV="1">
                      <a:off x="869"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0" name="Line 29"/>
                    <p:cNvSpPr>
                      <a:spLocks noChangeShapeType="1"/>
                    </p:cNvSpPr>
                    <p:nvPr/>
                  </p:nvSpPr>
                  <p:spPr bwMode="auto">
                    <a:xfrm rot="5400000" flipH="1" flipV="1">
                      <a:off x="410"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1" name="Line 30"/>
                    <p:cNvSpPr>
                      <a:spLocks noChangeShapeType="1"/>
                    </p:cNvSpPr>
                    <p:nvPr/>
                  </p:nvSpPr>
                  <p:spPr bwMode="auto">
                    <a:xfrm rot="5400000" flipH="1" flipV="1">
                      <a:off x="429"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2" name="Line 31"/>
                    <p:cNvSpPr>
                      <a:spLocks noChangeShapeType="1"/>
                    </p:cNvSpPr>
                    <p:nvPr/>
                  </p:nvSpPr>
                  <p:spPr bwMode="auto">
                    <a:xfrm rot="5400000" flipH="1" flipV="1">
                      <a:off x="1098"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3" name="Line 32"/>
                    <p:cNvSpPr>
                      <a:spLocks noChangeShapeType="1"/>
                    </p:cNvSpPr>
                    <p:nvPr/>
                  </p:nvSpPr>
                  <p:spPr bwMode="auto">
                    <a:xfrm rot="5400000" flipH="1" flipV="1">
                      <a:off x="645"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4" name="Line 34"/>
                    <p:cNvSpPr>
                      <a:spLocks noChangeShapeType="1"/>
                    </p:cNvSpPr>
                    <p:nvPr/>
                  </p:nvSpPr>
                  <p:spPr bwMode="auto">
                    <a:xfrm rot="5400000" flipH="1" flipV="1">
                      <a:off x="1116"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5" name="Line 35"/>
                    <p:cNvSpPr>
                      <a:spLocks noChangeShapeType="1"/>
                    </p:cNvSpPr>
                    <p:nvPr/>
                  </p:nvSpPr>
                  <p:spPr bwMode="auto">
                    <a:xfrm rot="5400000" flipH="1" flipV="1">
                      <a:off x="665"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6" name="Line 36"/>
                    <p:cNvSpPr>
                      <a:spLocks noChangeShapeType="1"/>
                    </p:cNvSpPr>
                    <p:nvPr/>
                  </p:nvSpPr>
                  <p:spPr bwMode="auto">
                    <a:xfrm rot="5400000" flipH="1" flipV="1">
                      <a:off x="208"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7" name="Line 38"/>
                    <p:cNvSpPr>
                      <a:spLocks noChangeShapeType="1"/>
                    </p:cNvSpPr>
                    <p:nvPr/>
                  </p:nvSpPr>
                  <p:spPr bwMode="auto">
                    <a:xfrm rot="5400000" flipH="1" flipV="1">
                      <a:off x="1133"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8" name="Line 39"/>
                    <p:cNvSpPr>
                      <a:spLocks noChangeShapeType="1"/>
                    </p:cNvSpPr>
                    <p:nvPr/>
                  </p:nvSpPr>
                  <p:spPr bwMode="auto">
                    <a:xfrm rot="5400000" flipH="1" flipV="1">
                      <a:off x="681"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19" name="Line 40"/>
                    <p:cNvSpPr>
                      <a:spLocks noChangeShapeType="1"/>
                    </p:cNvSpPr>
                    <p:nvPr/>
                  </p:nvSpPr>
                  <p:spPr bwMode="auto">
                    <a:xfrm rot="5400000" flipH="1" flipV="1">
                      <a:off x="224"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20" name="Line 42"/>
                    <p:cNvSpPr>
                      <a:spLocks noChangeShapeType="1"/>
                    </p:cNvSpPr>
                    <p:nvPr/>
                  </p:nvSpPr>
                  <p:spPr bwMode="auto">
                    <a:xfrm rot="5400000" flipH="1" flipV="1">
                      <a:off x="1150"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21" name="Line 43"/>
                    <p:cNvSpPr>
                      <a:spLocks noChangeShapeType="1"/>
                    </p:cNvSpPr>
                    <p:nvPr/>
                  </p:nvSpPr>
                  <p:spPr bwMode="auto">
                    <a:xfrm rot="5400000" flipH="1" flipV="1">
                      <a:off x="700"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22" name="Line 44"/>
                    <p:cNvSpPr>
                      <a:spLocks noChangeShapeType="1"/>
                    </p:cNvSpPr>
                    <p:nvPr/>
                  </p:nvSpPr>
                  <p:spPr bwMode="auto">
                    <a:xfrm rot="5400000" flipH="1" flipV="1">
                      <a:off x="241"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482" name="Group 108"/>
                    <p:cNvGrpSpPr>
                      <a:grpSpLocks/>
                    </p:cNvGrpSpPr>
                    <p:nvPr/>
                  </p:nvGrpSpPr>
                  <p:grpSpPr bwMode="auto">
                    <a:xfrm>
                      <a:off x="2587" y="1288"/>
                      <a:ext cx="68" cy="2107"/>
                      <a:chOff x="1903" y="1096"/>
                      <a:chExt cx="66" cy="2098"/>
                    </a:xfrm>
                  </p:grpSpPr>
                  <p:sp>
                    <p:nvSpPr>
                      <p:cNvPr id="2236" name="Line 24"/>
                      <p:cNvSpPr>
                        <a:spLocks noChangeShapeType="1"/>
                      </p:cNvSpPr>
                      <p:nvPr/>
                    </p:nvSpPr>
                    <p:spPr bwMode="auto">
                      <a:xfrm rot="5400000" flipH="1" flipV="1">
                        <a:off x="853" y="2145"/>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37" name="Line 33"/>
                      <p:cNvSpPr>
                        <a:spLocks noChangeShapeType="1"/>
                      </p:cNvSpPr>
                      <p:nvPr/>
                    </p:nvSpPr>
                    <p:spPr bwMode="auto">
                      <a:xfrm rot="5400000" flipH="1" flipV="1">
                        <a:off x="870" y="2145"/>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38" name="Line 37"/>
                      <p:cNvSpPr>
                        <a:spLocks noChangeShapeType="1"/>
                      </p:cNvSpPr>
                      <p:nvPr/>
                    </p:nvSpPr>
                    <p:spPr bwMode="auto">
                      <a:xfrm rot="5400000" flipH="1" flipV="1">
                        <a:off x="887" y="2145"/>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39" name="Line 41"/>
                      <p:cNvSpPr>
                        <a:spLocks noChangeShapeType="1"/>
                      </p:cNvSpPr>
                      <p:nvPr/>
                    </p:nvSpPr>
                    <p:spPr bwMode="auto">
                      <a:xfrm rot="5400000" flipH="1" flipV="1">
                        <a:off x="903" y="2145"/>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40" name="Line 45"/>
                      <p:cNvSpPr>
                        <a:spLocks noChangeShapeType="1"/>
                      </p:cNvSpPr>
                      <p:nvPr/>
                    </p:nvSpPr>
                    <p:spPr bwMode="auto">
                      <a:xfrm rot="5400000" flipH="1" flipV="1">
                        <a:off x="920" y="2145"/>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483" name="Group 114"/>
                    <p:cNvGrpSpPr>
                      <a:grpSpLocks/>
                    </p:cNvGrpSpPr>
                    <p:nvPr/>
                  </p:nvGrpSpPr>
                  <p:grpSpPr bwMode="auto">
                    <a:xfrm>
                      <a:off x="3261" y="1282"/>
                      <a:ext cx="70" cy="2107"/>
                      <a:chOff x="2118" y="1096"/>
                      <a:chExt cx="67" cy="2098"/>
                    </a:xfrm>
                  </p:grpSpPr>
                  <p:sp>
                    <p:nvSpPr>
                      <p:cNvPr id="2231" name="Line 8"/>
                      <p:cNvSpPr>
                        <a:spLocks noChangeShapeType="1"/>
                      </p:cNvSpPr>
                      <p:nvPr/>
                    </p:nvSpPr>
                    <p:spPr bwMode="auto">
                      <a:xfrm rot="5400000" flipH="1" flipV="1">
                        <a:off x="1069" y="2144"/>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32" name="Line 9"/>
                      <p:cNvSpPr>
                        <a:spLocks noChangeShapeType="1"/>
                      </p:cNvSpPr>
                      <p:nvPr/>
                    </p:nvSpPr>
                    <p:spPr bwMode="auto">
                      <a:xfrm rot="5400000" flipH="1" flipV="1">
                        <a:off x="1085" y="2144"/>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33" name="Line 12"/>
                      <p:cNvSpPr>
                        <a:spLocks noChangeShapeType="1"/>
                      </p:cNvSpPr>
                      <p:nvPr/>
                    </p:nvSpPr>
                    <p:spPr bwMode="auto">
                      <a:xfrm rot="5400000" flipH="1" flipV="1">
                        <a:off x="1101" y="2144"/>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34" name="Line 16"/>
                      <p:cNvSpPr>
                        <a:spLocks noChangeShapeType="1"/>
                      </p:cNvSpPr>
                      <p:nvPr/>
                    </p:nvSpPr>
                    <p:spPr bwMode="auto">
                      <a:xfrm rot="5400000" flipH="1" flipV="1">
                        <a:off x="1118" y="2144"/>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35" name="Line 20"/>
                      <p:cNvSpPr>
                        <a:spLocks noChangeShapeType="1"/>
                      </p:cNvSpPr>
                      <p:nvPr/>
                    </p:nvSpPr>
                    <p:spPr bwMode="auto">
                      <a:xfrm rot="5400000" flipH="1" flipV="1">
                        <a:off x="1136" y="2144"/>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484" name="Group 120"/>
                    <p:cNvGrpSpPr>
                      <a:grpSpLocks/>
                    </p:cNvGrpSpPr>
                    <p:nvPr/>
                  </p:nvGrpSpPr>
                  <p:grpSpPr bwMode="auto">
                    <a:xfrm>
                      <a:off x="3038" y="1282"/>
                      <a:ext cx="69" cy="2107"/>
                      <a:chOff x="1903" y="1096"/>
                      <a:chExt cx="66" cy="2098"/>
                    </a:xfrm>
                  </p:grpSpPr>
                  <p:sp>
                    <p:nvSpPr>
                      <p:cNvPr id="2226" name="Line 24"/>
                      <p:cNvSpPr>
                        <a:spLocks noChangeShapeType="1"/>
                      </p:cNvSpPr>
                      <p:nvPr/>
                    </p:nvSpPr>
                    <p:spPr bwMode="auto">
                      <a:xfrm rot="5400000" flipH="1" flipV="1">
                        <a:off x="854" y="2144"/>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27" name="Line 33"/>
                      <p:cNvSpPr>
                        <a:spLocks noChangeShapeType="1"/>
                      </p:cNvSpPr>
                      <p:nvPr/>
                    </p:nvSpPr>
                    <p:spPr bwMode="auto">
                      <a:xfrm rot="5400000" flipH="1" flipV="1">
                        <a:off x="870" y="2144"/>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28" name="Line 37"/>
                      <p:cNvSpPr>
                        <a:spLocks noChangeShapeType="1"/>
                      </p:cNvSpPr>
                      <p:nvPr/>
                    </p:nvSpPr>
                    <p:spPr bwMode="auto">
                      <a:xfrm rot="5400000" flipH="1" flipV="1">
                        <a:off x="887" y="2144"/>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29" name="Line 41"/>
                      <p:cNvSpPr>
                        <a:spLocks noChangeShapeType="1"/>
                      </p:cNvSpPr>
                      <p:nvPr/>
                    </p:nvSpPr>
                    <p:spPr bwMode="auto">
                      <a:xfrm rot="5400000" flipH="1" flipV="1">
                        <a:off x="903" y="2144"/>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230" name="Line 45"/>
                      <p:cNvSpPr>
                        <a:spLocks noChangeShapeType="1"/>
                      </p:cNvSpPr>
                      <p:nvPr/>
                    </p:nvSpPr>
                    <p:spPr bwMode="auto">
                      <a:xfrm rot="5400000" flipH="1" flipV="1">
                        <a:off x="919" y="2144"/>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grpSp>
                <p:nvGrpSpPr>
                  <p:cNvPr id="202344" name="Group 126"/>
                  <p:cNvGrpSpPr>
                    <a:grpSpLocks/>
                  </p:cNvGrpSpPr>
                  <p:nvPr/>
                </p:nvGrpSpPr>
                <p:grpSpPr bwMode="auto">
                  <a:xfrm>
                    <a:off x="1786" y="1400"/>
                    <a:ext cx="1912" cy="1996"/>
                    <a:chOff x="1160" y="1276"/>
                    <a:chExt cx="2214" cy="2109"/>
                  </a:xfrm>
                </p:grpSpPr>
                <p:grpSp>
                  <p:nvGrpSpPr>
                    <p:cNvPr id="202345" name="Group 127"/>
                    <p:cNvGrpSpPr>
                      <a:grpSpLocks/>
                    </p:cNvGrpSpPr>
                    <p:nvPr/>
                  </p:nvGrpSpPr>
                  <p:grpSpPr bwMode="auto">
                    <a:xfrm>
                      <a:off x="1161" y="1276"/>
                      <a:ext cx="2213" cy="143"/>
                      <a:chOff x="530" y="1138"/>
                      <a:chExt cx="2131" cy="142"/>
                    </a:xfrm>
                  </p:grpSpPr>
                  <p:sp>
                    <p:nvSpPr>
                      <p:cNvPr id="2186" name="Rectangle 92"/>
                      <p:cNvSpPr>
                        <a:spLocks noChangeArrowheads="1"/>
                      </p:cNvSpPr>
                      <p:nvPr/>
                    </p:nvSpPr>
                    <p:spPr bwMode="auto">
                      <a:xfrm>
                        <a:off x="972" y="1138"/>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87" name="Rectangle 93"/>
                      <p:cNvSpPr>
                        <a:spLocks noChangeArrowheads="1"/>
                      </p:cNvSpPr>
                      <p:nvPr/>
                    </p:nvSpPr>
                    <p:spPr bwMode="auto">
                      <a:xfrm>
                        <a:off x="1413" y="1137"/>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88" name="Rectangle 95"/>
                      <p:cNvSpPr>
                        <a:spLocks noChangeArrowheads="1"/>
                      </p:cNvSpPr>
                      <p:nvPr/>
                    </p:nvSpPr>
                    <p:spPr bwMode="auto">
                      <a:xfrm>
                        <a:off x="1858" y="1138"/>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89" name="Rectangle 98"/>
                      <p:cNvSpPr>
                        <a:spLocks noChangeArrowheads="1"/>
                      </p:cNvSpPr>
                      <p:nvPr/>
                    </p:nvSpPr>
                    <p:spPr bwMode="auto">
                      <a:xfrm>
                        <a:off x="2518" y="1138"/>
                        <a:ext cx="142"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90" name="Rectangle 94"/>
                      <p:cNvSpPr>
                        <a:spLocks noChangeArrowheads="1"/>
                      </p:cNvSpPr>
                      <p:nvPr/>
                    </p:nvSpPr>
                    <p:spPr bwMode="auto">
                      <a:xfrm>
                        <a:off x="1637" y="1137"/>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91" name="Rectangle 96"/>
                      <p:cNvSpPr>
                        <a:spLocks noChangeArrowheads="1"/>
                      </p:cNvSpPr>
                      <p:nvPr/>
                    </p:nvSpPr>
                    <p:spPr bwMode="auto">
                      <a:xfrm>
                        <a:off x="2081" y="1138"/>
                        <a:ext cx="142"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92" name="Rectangle 148"/>
                      <p:cNvSpPr>
                        <a:spLocks noChangeArrowheads="1"/>
                      </p:cNvSpPr>
                      <p:nvPr/>
                    </p:nvSpPr>
                    <p:spPr bwMode="auto">
                      <a:xfrm>
                        <a:off x="1194" y="1138"/>
                        <a:ext cx="145" cy="138"/>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93" name="Rectangle 97"/>
                      <p:cNvSpPr>
                        <a:spLocks noChangeArrowheads="1"/>
                      </p:cNvSpPr>
                      <p:nvPr/>
                    </p:nvSpPr>
                    <p:spPr bwMode="auto">
                      <a:xfrm>
                        <a:off x="2302" y="1138"/>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94" name="Rectangle 92"/>
                      <p:cNvSpPr>
                        <a:spLocks noChangeArrowheads="1"/>
                      </p:cNvSpPr>
                      <p:nvPr/>
                    </p:nvSpPr>
                    <p:spPr bwMode="auto">
                      <a:xfrm>
                        <a:off x="751" y="1138"/>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95" name="Rectangle 92"/>
                      <p:cNvSpPr>
                        <a:spLocks noChangeArrowheads="1"/>
                      </p:cNvSpPr>
                      <p:nvPr/>
                    </p:nvSpPr>
                    <p:spPr bwMode="auto">
                      <a:xfrm>
                        <a:off x="530" y="1138"/>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46" name="Group 138"/>
                    <p:cNvGrpSpPr>
                      <a:grpSpLocks/>
                    </p:cNvGrpSpPr>
                    <p:nvPr/>
                  </p:nvGrpSpPr>
                  <p:grpSpPr bwMode="auto">
                    <a:xfrm>
                      <a:off x="1161" y="3242"/>
                      <a:ext cx="2213" cy="143"/>
                      <a:chOff x="530" y="3042"/>
                      <a:chExt cx="2131" cy="142"/>
                    </a:xfrm>
                  </p:grpSpPr>
                  <p:sp>
                    <p:nvSpPr>
                      <p:cNvPr id="2176" name="Rectangle 140"/>
                      <p:cNvSpPr>
                        <a:spLocks noChangeArrowheads="1"/>
                      </p:cNvSpPr>
                      <p:nvPr/>
                    </p:nvSpPr>
                    <p:spPr bwMode="auto">
                      <a:xfrm>
                        <a:off x="972" y="3042"/>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77" name="Rectangle 142"/>
                      <p:cNvSpPr>
                        <a:spLocks noChangeArrowheads="1"/>
                      </p:cNvSpPr>
                      <p:nvPr/>
                    </p:nvSpPr>
                    <p:spPr bwMode="auto">
                      <a:xfrm>
                        <a:off x="1413" y="3041"/>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78" name="Rectangle 144"/>
                      <p:cNvSpPr>
                        <a:spLocks noChangeArrowheads="1"/>
                      </p:cNvSpPr>
                      <p:nvPr/>
                    </p:nvSpPr>
                    <p:spPr bwMode="auto">
                      <a:xfrm>
                        <a:off x="1858" y="304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79" name="Rectangle 147"/>
                      <p:cNvSpPr>
                        <a:spLocks noChangeArrowheads="1"/>
                      </p:cNvSpPr>
                      <p:nvPr/>
                    </p:nvSpPr>
                    <p:spPr bwMode="auto">
                      <a:xfrm>
                        <a:off x="2517" y="3042"/>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80" name="Rectangle 143"/>
                      <p:cNvSpPr>
                        <a:spLocks noChangeArrowheads="1"/>
                      </p:cNvSpPr>
                      <p:nvPr/>
                    </p:nvSpPr>
                    <p:spPr bwMode="auto">
                      <a:xfrm>
                        <a:off x="1637" y="304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81" name="Rectangle 145"/>
                      <p:cNvSpPr>
                        <a:spLocks noChangeArrowheads="1"/>
                      </p:cNvSpPr>
                      <p:nvPr/>
                    </p:nvSpPr>
                    <p:spPr bwMode="auto">
                      <a:xfrm>
                        <a:off x="2081" y="3042"/>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82" name="Rectangle 141"/>
                      <p:cNvSpPr>
                        <a:spLocks noChangeArrowheads="1"/>
                      </p:cNvSpPr>
                      <p:nvPr/>
                    </p:nvSpPr>
                    <p:spPr bwMode="auto">
                      <a:xfrm>
                        <a:off x="1194" y="3042"/>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83" name="Rectangle 146"/>
                      <p:cNvSpPr>
                        <a:spLocks noChangeArrowheads="1"/>
                      </p:cNvSpPr>
                      <p:nvPr/>
                    </p:nvSpPr>
                    <p:spPr bwMode="auto">
                      <a:xfrm>
                        <a:off x="2302" y="3042"/>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84" name="Rectangle 140"/>
                      <p:cNvSpPr>
                        <a:spLocks noChangeArrowheads="1"/>
                      </p:cNvSpPr>
                      <p:nvPr/>
                    </p:nvSpPr>
                    <p:spPr bwMode="auto">
                      <a:xfrm>
                        <a:off x="751" y="3042"/>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85" name="Rectangle 140"/>
                      <p:cNvSpPr>
                        <a:spLocks noChangeArrowheads="1"/>
                      </p:cNvSpPr>
                      <p:nvPr/>
                    </p:nvSpPr>
                    <p:spPr bwMode="auto">
                      <a:xfrm>
                        <a:off x="530" y="3042"/>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47" name="Group 149"/>
                    <p:cNvGrpSpPr>
                      <a:grpSpLocks/>
                    </p:cNvGrpSpPr>
                    <p:nvPr/>
                  </p:nvGrpSpPr>
                  <p:grpSpPr bwMode="auto">
                    <a:xfrm>
                      <a:off x="1160" y="1493"/>
                      <a:ext cx="2214" cy="143"/>
                      <a:chOff x="529" y="1344"/>
                      <a:chExt cx="2132" cy="142"/>
                    </a:xfrm>
                  </p:grpSpPr>
                  <p:sp>
                    <p:nvSpPr>
                      <p:cNvPr id="2166" name="Rectangle 99"/>
                      <p:cNvSpPr>
                        <a:spLocks noChangeArrowheads="1"/>
                      </p:cNvSpPr>
                      <p:nvPr/>
                    </p:nvSpPr>
                    <p:spPr bwMode="auto">
                      <a:xfrm>
                        <a:off x="971" y="1345"/>
                        <a:ext cx="145"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67" name="Rectangle 101"/>
                      <p:cNvSpPr>
                        <a:spLocks noChangeArrowheads="1"/>
                      </p:cNvSpPr>
                      <p:nvPr/>
                    </p:nvSpPr>
                    <p:spPr bwMode="auto">
                      <a:xfrm>
                        <a:off x="1412" y="1344"/>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68" name="Rectangle 103"/>
                      <p:cNvSpPr>
                        <a:spLocks noChangeArrowheads="1"/>
                      </p:cNvSpPr>
                      <p:nvPr/>
                    </p:nvSpPr>
                    <p:spPr bwMode="auto">
                      <a:xfrm>
                        <a:off x="1857" y="1343"/>
                        <a:ext cx="146"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69" name="Rectangle 105"/>
                      <p:cNvSpPr>
                        <a:spLocks noChangeArrowheads="1"/>
                      </p:cNvSpPr>
                      <p:nvPr/>
                    </p:nvSpPr>
                    <p:spPr bwMode="auto">
                      <a:xfrm>
                        <a:off x="2518" y="1343"/>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70" name="Rectangle 102"/>
                      <p:cNvSpPr>
                        <a:spLocks noChangeArrowheads="1"/>
                      </p:cNvSpPr>
                      <p:nvPr/>
                    </p:nvSpPr>
                    <p:spPr bwMode="auto">
                      <a:xfrm>
                        <a:off x="1636" y="1344"/>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71" name="Rectangle 104"/>
                      <p:cNvSpPr>
                        <a:spLocks noChangeArrowheads="1"/>
                      </p:cNvSpPr>
                      <p:nvPr/>
                    </p:nvSpPr>
                    <p:spPr bwMode="auto">
                      <a:xfrm>
                        <a:off x="2080" y="134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72" name="Rectangle 100"/>
                      <p:cNvSpPr>
                        <a:spLocks noChangeArrowheads="1"/>
                      </p:cNvSpPr>
                      <p:nvPr/>
                    </p:nvSpPr>
                    <p:spPr bwMode="auto">
                      <a:xfrm>
                        <a:off x="1192" y="1344"/>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73" name="Rectangle 149"/>
                      <p:cNvSpPr>
                        <a:spLocks noChangeArrowheads="1"/>
                      </p:cNvSpPr>
                      <p:nvPr/>
                    </p:nvSpPr>
                    <p:spPr bwMode="auto">
                      <a:xfrm>
                        <a:off x="2302" y="134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74" name="Rectangle 99"/>
                      <p:cNvSpPr>
                        <a:spLocks noChangeArrowheads="1"/>
                      </p:cNvSpPr>
                      <p:nvPr/>
                    </p:nvSpPr>
                    <p:spPr bwMode="auto">
                      <a:xfrm>
                        <a:off x="750" y="134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75" name="Rectangle 99"/>
                      <p:cNvSpPr>
                        <a:spLocks noChangeArrowheads="1"/>
                      </p:cNvSpPr>
                      <p:nvPr/>
                    </p:nvSpPr>
                    <p:spPr bwMode="auto">
                      <a:xfrm>
                        <a:off x="529" y="134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48" name="Group 160"/>
                    <p:cNvGrpSpPr>
                      <a:grpSpLocks/>
                    </p:cNvGrpSpPr>
                    <p:nvPr/>
                  </p:nvGrpSpPr>
                  <p:grpSpPr bwMode="auto">
                    <a:xfrm>
                      <a:off x="1160" y="1711"/>
                      <a:ext cx="2214" cy="143"/>
                      <a:chOff x="529" y="1551"/>
                      <a:chExt cx="2132" cy="143"/>
                    </a:xfrm>
                  </p:grpSpPr>
                  <p:sp>
                    <p:nvSpPr>
                      <p:cNvPr id="2156" name="Rectangle 106"/>
                      <p:cNvSpPr>
                        <a:spLocks noChangeArrowheads="1"/>
                      </p:cNvSpPr>
                      <p:nvPr/>
                    </p:nvSpPr>
                    <p:spPr bwMode="auto">
                      <a:xfrm>
                        <a:off x="971" y="1552"/>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57" name="Rectangle 108"/>
                      <p:cNvSpPr>
                        <a:spLocks noChangeArrowheads="1"/>
                      </p:cNvSpPr>
                      <p:nvPr/>
                    </p:nvSpPr>
                    <p:spPr bwMode="auto">
                      <a:xfrm>
                        <a:off x="1412" y="1551"/>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58" name="Rectangle 109"/>
                      <p:cNvSpPr>
                        <a:spLocks noChangeArrowheads="1"/>
                      </p:cNvSpPr>
                      <p:nvPr/>
                    </p:nvSpPr>
                    <p:spPr bwMode="auto">
                      <a:xfrm>
                        <a:off x="1857" y="155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59" name="Rectangle 112"/>
                      <p:cNvSpPr>
                        <a:spLocks noChangeArrowheads="1"/>
                      </p:cNvSpPr>
                      <p:nvPr/>
                    </p:nvSpPr>
                    <p:spPr bwMode="auto">
                      <a:xfrm>
                        <a:off x="2518" y="1550"/>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60" name="Rectangle 150"/>
                      <p:cNvSpPr>
                        <a:spLocks noChangeArrowheads="1"/>
                      </p:cNvSpPr>
                      <p:nvPr/>
                    </p:nvSpPr>
                    <p:spPr bwMode="auto">
                      <a:xfrm>
                        <a:off x="1636" y="1551"/>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61" name="Rectangle 110"/>
                      <p:cNvSpPr>
                        <a:spLocks noChangeArrowheads="1"/>
                      </p:cNvSpPr>
                      <p:nvPr/>
                    </p:nvSpPr>
                    <p:spPr bwMode="auto">
                      <a:xfrm>
                        <a:off x="2080" y="1552"/>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62" name="Rectangle 107"/>
                      <p:cNvSpPr>
                        <a:spLocks noChangeArrowheads="1"/>
                      </p:cNvSpPr>
                      <p:nvPr/>
                    </p:nvSpPr>
                    <p:spPr bwMode="auto">
                      <a:xfrm>
                        <a:off x="1192" y="1552"/>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63" name="Rectangle 111"/>
                      <p:cNvSpPr>
                        <a:spLocks noChangeArrowheads="1"/>
                      </p:cNvSpPr>
                      <p:nvPr/>
                    </p:nvSpPr>
                    <p:spPr bwMode="auto">
                      <a:xfrm>
                        <a:off x="2302" y="1552"/>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64" name="Rectangle 106"/>
                      <p:cNvSpPr>
                        <a:spLocks noChangeArrowheads="1"/>
                      </p:cNvSpPr>
                      <p:nvPr/>
                    </p:nvSpPr>
                    <p:spPr bwMode="auto">
                      <a:xfrm>
                        <a:off x="750" y="1552"/>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65" name="Rectangle 106"/>
                      <p:cNvSpPr>
                        <a:spLocks noChangeArrowheads="1"/>
                      </p:cNvSpPr>
                      <p:nvPr/>
                    </p:nvSpPr>
                    <p:spPr bwMode="auto">
                      <a:xfrm>
                        <a:off x="529" y="1552"/>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49" name="Group 171"/>
                    <p:cNvGrpSpPr>
                      <a:grpSpLocks/>
                    </p:cNvGrpSpPr>
                    <p:nvPr/>
                  </p:nvGrpSpPr>
                  <p:grpSpPr bwMode="auto">
                    <a:xfrm>
                      <a:off x="1160" y="1930"/>
                      <a:ext cx="2214" cy="142"/>
                      <a:chOff x="529" y="1759"/>
                      <a:chExt cx="2132" cy="142"/>
                    </a:xfrm>
                  </p:grpSpPr>
                  <p:sp>
                    <p:nvSpPr>
                      <p:cNvPr id="2146" name="Rectangle 113"/>
                      <p:cNvSpPr>
                        <a:spLocks noChangeArrowheads="1"/>
                      </p:cNvSpPr>
                      <p:nvPr/>
                    </p:nvSpPr>
                    <p:spPr bwMode="auto">
                      <a:xfrm>
                        <a:off x="971" y="1759"/>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47" name="Rectangle 114"/>
                      <p:cNvSpPr>
                        <a:spLocks noChangeArrowheads="1"/>
                      </p:cNvSpPr>
                      <p:nvPr/>
                    </p:nvSpPr>
                    <p:spPr bwMode="auto">
                      <a:xfrm>
                        <a:off x="1412" y="1759"/>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48" name="Rectangle 116"/>
                      <p:cNvSpPr>
                        <a:spLocks noChangeArrowheads="1"/>
                      </p:cNvSpPr>
                      <p:nvPr/>
                    </p:nvSpPr>
                    <p:spPr bwMode="auto">
                      <a:xfrm>
                        <a:off x="1857" y="175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49" name="Rectangle 118"/>
                      <p:cNvSpPr>
                        <a:spLocks noChangeArrowheads="1"/>
                      </p:cNvSpPr>
                      <p:nvPr/>
                    </p:nvSpPr>
                    <p:spPr bwMode="auto">
                      <a:xfrm>
                        <a:off x="2518" y="1759"/>
                        <a:ext cx="142"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50" name="Rectangle 115"/>
                      <p:cNvSpPr>
                        <a:spLocks noChangeArrowheads="1"/>
                      </p:cNvSpPr>
                      <p:nvPr/>
                    </p:nvSpPr>
                    <p:spPr bwMode="auto">
                      <a:xfrm>
                        <a:off x="1636" y="1759"/>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51" name="Rectangle 152"/>
                      <p:cNvSpPr>
                        <a:spLocks noChangeArrowheads="1"/>
                      </p:cNvSpPr>
                      <p:nvPr/>
                    </p:nvSpPr>
                    <p:spPr bwMode="auto">
                      <a:xfrm>
                        <a:off x="2080" y="1759"/>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52" name="Rectangle 151"/>
                      <p:cNvSpPr>
                        <a:spLocks noChangeArrowheads="1"/>
                      </p:cNvSpPr>
                      <p:nvPr/>
                    </p:nvSpPr>
                    <p:spPr bwMode="auto">
                      <a:xfrm>
                        <a:off x="1192" y="1759"/>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53" name="Rectangle 117"/>
                      <p:cNvSpPr>
                        <a:spLocks noChangeArrowheads="1"/>
                      </p:cNvSpPr>
                      <p:nvPr/>
                    </p:nvSpPr>
                    <p:spPr bwMode="auto">
                      <a:xfrm>
                        <a:off x="2302" y="1759"/>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54" name="Rectangle 113"/>
                      <p:cNvSpPr>
                        <a:spLocks noChangeArrowheads="1"/>
                      </p:cNvSpPr>
                      <p:nvPr/>
                    </p:nvSpPr>
                    <p:spPr bwMode="auto">
                      <a:xfrm>
                        <a:off x="750" y="1759"/>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55" name="Rectangle 113"/>
                      <p:cNvSpPr>
                        <a:spLocks noChangeArrowheads="1"/>
                      </p:cNvSpPr>
                      <p:nvPr/>
                    </p:nvSpPr>
                    <p:spPr bwMode="auto">
                      <a:xfrm>
                        <a:off x="529" y="1759"/>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50" name="Group 182"/>
                    <p:cNvGrpSpPr>
                      <a:grpSpLocks/>
                    </p:cNvGrpSpPr>
                    <p:nvPr/>
                  </p:nvGrpSpPr>
                  <p:grpSpPr bwMode="auto">
                    <a:xfrm>
                      <a:off x="1160" y="2147"/>
                      <a:ext cx="2214" cy="143"/>
                      <a:chOff x="529" y="1966"/>
                      <a:chExt cx="2132" cy="143"/>
                    </a:xfrm>
                  </p:grpSpPr>
                  <p:sp>
                    <p:nvSpPr>
                      <p:cNvPr id="2136" name="Rectangle 119"/>
                      <p:cNvSpPr>
                        <a:spLocks noChangeArrowheads="1"/>
                      </p:cNvSpPr>
                      <p:nvPr/>
                    </p:nvSpPr>
                    <p:spPr bwMode="auto">
                      <a:xfrm>
                        <a:off x="971" y="1967"/>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37" name="Rectangle 121"/>
                      <p:cNvSpPr>
                        <a:spLocks noChangeArrowheads="1"/>
                      </p:cNvSpPr>
                      <p:nvPr/>
                    </p:nvSpPr>
                    <p:spPr bwMode="auto">
                      <a:xfrm>
                        <a:off x="1412" y="1965"/>
                        <a:ext cx="144" cy="145"/>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38" name="Rectangle 123"/>
                      <p:cNvSpPr>
                        <a:spLocks noChangeArrowheads="1"/>
                      </p:cNvSpPr>
                      <p:nvPr/>
                    </p:nvSpPr>
                    <p:spPr bwMode="auto">
                      <a:xfrm>
                        <a:off x="1857" y="1966"/>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39" name="Rectangle 125"/>
                      <p:cNvSpPr>
                        <a:spLocks noChangeArrowheads="1"/>
                      </p:cNvSpPr>
                      <p:nvPr/>
                    </p:nvSpPr>
                    <p:spPr bwMode="auto">
                      <a:xfrm>
                        <a:off x="2518" y="1966"/>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40" name="Rectangle 122"/>
                      <p:cNvSpPr>
                        <a:spLocks noChangeArrowheads="1"/>
                      </p:cNvSpPr>
                      <p:nvPr/>
                    </p:nvSpPr>
                    <p:spPr bwMode="auto">
                      <a:xfrm>
                        <a:off x="1636" y="1965"/>
                        <a:ext cx="144" cy="145"/>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41" name="Rectangle 124"/>
                      <p:cNvSpPr>
                        <a:spLocks noChangeArrowheads="1"/>
                      </p:cNvSpPr>
                      <p:nvPr/>
                    </p:nvSpPr>
                    <p:spPr bwMode="auto">
                      <a:xfrm>
                        <a:off x="2080" y="1967"/>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42" name="Rectangle 120"/>
                      <p:cNvSpPr>
                        <a:spLocks noChangeArrowheads="1"/>
                      </p:cNvSpPr>
                      <p:nvPr/>
                    </p:nvSpPr>
                    <p:spPr bwMode="auto">
                      <a:xfrm>
                        <a:off x="1192" y="1967"/>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43" name="Rectangle 153"/>
                      <p:cNvSpPr>
                        <a:spLocks noChangeArrowheads="1"/>
                      </p:cNvSpPr>
                      <p:nvPr/>
                    </p:nvSpPr>
                    <p:spPr bwMode="auto">
                      <a:xfrm>
                        <a:off x="2302" y="1967"/>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44" name="Rectangle 119"/>
                      <p:cNvSpPr>
                        <a:spLocks noChangeArrowheads="1"/>
                      </p:cNvSpPr>
                      <p:nvPr/>
                    </p:nvSpPr>
                    <p:spPr bwMode="auto">
                      <a:xfrm>
                        <a:off x="750" y="1967"/>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45" name="Rectangle 119"/>
                      <p:cNvSpPr>
                        <a:spLocks noChangeArrowheads="1"/>
                      </p:cNvSpPr>
                      <p:nvPr/>
                    </p:nvSpPr>
                    <p:spPr bwMode="auto">
                      <a:xfrm>
                        <a:off x="529" y="1967"/>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51" name="Group 193"/>
                    <p:cNvGrpSpPr>
                      <a:grpSpLocks/>
                    </p:cNvGrpSpPr>
                    <p:nvPr/>
                  </p:nvGrpSpPr>
                  <p:grpSpPr bwMode="auto">
                    <a:xfrm>
                      <a:off x="1160" y="2366"/>
                      <a:ext cx="2214" cy="142"/>
                      <a:chOff x="529" y="2173"/>
                      <a:chExt cx="2132" cy="142"/>
                    </a:xfrm>
                  </p:grpSpPr>
                  <p:sp>
                    <p:nvSpPr>
                      <p:cNvPr id="2126" name="Rectangle 126"/>
                      <p:cNvSpPr>
                        <a:spLocks noChangeArrowheads="1"/>
                      </p:cNvSpPr>
                      <p:nvPr/>
                    </p:nvSpPr>
                    <p:spPr bwMode="auto">
                      <a:xfrm>
                        <a:off x="971" y="2172"/>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27" name="Rectangle 128"/>
                      <p:cNvSpPr>
                        <a:spLocks noChangeArrowheads="1"/>
                      </p:cNvSpPr>
                      <p:nvPr/>
                    </p:nvSpPr>
                    <p:spPr bwMode="auto">
                      <a:xfrm>
                        <a:off x="1412" y="2175"/>
                        <a:ext cx="146"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28" name="Rectangle 130"/>
                      <p:cNvSpPr>
                        <a:spLocks noChangeArrowheads="1"/>
                      </p:cNvSpPr>
                      <p:nvPr/>
                    </p:nvSpPr>
                    <p:spPr bwMode="auto">
                      <a:xfrm>
                        <a:off x="1857" y="2173"/>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29" name="Rectangle 133"/>
                      <p:cNvSpPr>
                        <a:spLocks noChangeArrowheads="1"/>
                      </p:cNvSpPr>
                      <p:nvPr/>
                    </p:nvSpPr>
                    <p:spPr bwMode="auto">
                      <a:xfrm>
                        <a:off x="2518" y="2173"/>
                        <a:ext cx="142"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30" name="Rectangle 129"/>
                      <p:cNvSpPr>
                        <a:spLocks noChangeArrowheads="1"/>
                      </p:cNvSpPr>
                      <p:nvPr/>
                    </p:nvSpPr>
                    <p:spPr bwMode="auto">
                      <a:xfrm>
                        <a:off x="1636" y="217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31" name="Rectangle 131"/>
                      <p:cNvSpPr>
                        <a:spLocks noChangeArrowheads="1"/>
                      </p:cNvSpPr>
                      <p:nvPr/>
                    </p:nvSpPr>
                    <p:spPr bwMode="auto">
                      <a:xfrm>
                        <a:off x="2080" y="2172"/>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32" name="Rectangle 127"/>
                      <p:cNvSpPr>
                        <a:spLocks noChangeArrowheads="1"/>
                      </p:cNvSpPr>
                      <p:nvPr/>
                    </p:nvSpPr>
                    <p:spPr bwMode="auto">
                      <a:xfrm>
                        <a:off x="1192" y="2172"/>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33" name="Rectangle 132"/>
                      <p:cNvSpPr>
                        <a:spLocks noChangeArrowheads="1"/>
                      </p:cNvSpPr>
                      <p:nvPr/>
                    </p:nvSpPr>
                    <p:spPr bwMode="auto">
                      <a:xfrm>
                        <a:off x="2302" y="2172"/>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34" name="Rectangle 126"/>
                      <p:cNvSpPr>
                        <a:spLocks noChangeArrowheads="1"/>
                      </p:cNvSpPr>
                      <p:nvPr/>
                    </p:nvSpPr>
                    <p:spPr bwMode="auto">
                      <a:xfrm>
                        <a:off x="750" y="2172"/>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35" name="Rectangle 126"/>
                      <p:cNvSpPr>
                        <a:spLocks noChangeArrowheads="1"/>
                      </p:cNvSpPr>
                      <p:nvPr/>
                    </p:nvSpPr>
                    <p:spPr bwMode="auto">
                      <a:xfrm>
                        <a:off x="529" y="2172"/>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52" name="Group 204"/>
                    <p:cNvGrpSpPr>
                      <a:grpSpLocks/>
                    </p:cNvGrpSpPr>
                    <p:nvPr/>
                  </p:nvGrpSpPr>
                  <p:grpSpPr bwMode="auto">
                    <a:xfrm>
                      <a:off x="1160" y="2584"/>
                      <a:ext cx="2214" cy="142"/>
                      <a:chOff x="529" y="2381"/>
                      <a:chExt cx="2132" cy="142"/>
                    </a:xfrm>
                  </p:grpSpPr>
                  <p:sp>
                    <p:nvSpPr>
                      <p:cNvPr id="2116" name="Rectangle 134"/>
                      <p:cNvSpPr>
                        <a:spLocks noChangeArrowheads="1"/>
                      </p:cNvSpPr>
                      <p:nvPr/>
                    </p:nvSpPr>
                    <p:spPr bwMode="auto">
                      <a:xfrm>
                        <a:off x="971"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17" name="Rectangle 135"/>
                      <p:cNvSpPr>
                        <a:spLocks noChangeArrowheads="1"/>
                      </p:cNvSpPr>
                      <p:nvPr/>
                    </p:nvSpPr>
                    <p:spPr bwMode="auto">
                      <a:xfrm>
                        <a:off x="1412"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18" name="Rectangle 137"/>
                      <p:cNvSpPr>
                        <a:spLocks noChangeArrowheads="1"/>
                      </p:cNvSpPr>
                      <p:nvPr/>
                    </p:nvSpPr>
                    <p:spPr bwMode="auto">
                      <a:xfrm>
                        <a:off x="1857" y="2382"/>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19" name="Rectangle 139"/>
                      <p:cNvSpPr>
                        <a:spLocks noChangeArrowheads="1"/>
                      </p:cNvSpPr>
                      <p:nvPr/>
                    </p:nvSpPr>
                    <p:spPr bwMode="auto">
                      <a:xfrm>
                        <a:off x="2516" y="238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20" name="Rectangle 136"/>
                      <p:cNvSpPr>
                        <a:spLocks noChangeArrowheads="1"/>
                      </p:cNvSpPr>
                      <p:nvPr/>
                    </p:nvSpPr>
                    <p:spPr bwMode="auto">
                      <a:xfrm>
                        <a:off x="1636" y="2380"/>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21" name="Rectangle 138"/>
                      <p:cNvSpPr>
                        <a:spLocks noChangeArrowheads="1"/>
                      </p:cNvSpPr>
                      <p:nvPr/>
                    </p:nvSpPr>
                    <p:spPr bwMode="auto">
                      <a:xfrm>
                        <a:off x="2080" y="2380"/>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22" name="Rectangle 154"/>
                      <p:cNvSpPr>
                        <a:spLocks noChangeArrowheads="1"/>
                      </p:cNvSpPr>
                      <p:nvPr/>
                    </p:nvSpPr>
                    <p:spPr bwMode="auto">
                      <a:xfrm>
                        <a:off x="1192" y="2380"/>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23" name="Rectangle 155"/>
                      <p:cNvSpPr>
                        <a:spLocks noChangeArrowheads="1"/>
                      </p:cNvSpPr>
                      <p:nvPr/>
                    </p:nvSpPr>
                    <p:spPr bwMode="auto">
                      <a:xfrm>
                        <a:off x="2302"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24" name="Rectangle 134"/>
                      <p:cNvSpPr>
                        <a:spLocks noChangeArrowheads="1"/>
                      </p:cNvSpPr>
                      <p:nvPr/>
                    </p:nvSpPr>
                    <p:spPr bwMode="auto">
                      <a:xfrm>
                        <a:off x="750"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25" name="Rectangle 134"/>
                      <p:cNvSpPr>
                        <a:spLocks noChangeArrowheads="1"/>
                      </p:cNvSpPr>
                      <p:nvPr/>
                    </p:nvSpPr>
                    <p:spPr bwMode="auto">
                      <a:xfrm>
                        <a:off x="529"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53" name="Group 215"/>
                    <p:cNvGrpSpPr>
                      <a:grpSpLocks/>
                    </p:cNvGrpSpPr>
                    <p:nvPr/>
                  </p:nvGrpSpPr>
                  <p:grpSpPr bwMode="auto">
                    <a:xfrm>
                      <a:off x="1160" y="2800"/>
                      <a:ext cx="2214" cy="144"/>
                      <a:chOff x="529" y="2588"/>
                      <a:chExt cx="2132" cy="143"/>
                    </a:xfrm>
                  </p:grpSpPr>
                  <p:sp>
                    <p:nvSpPr>
                      <p:cNvPr id="2106" name="Rectangle 140"/>
                      <p:cNvSpPr>
                        <a:spLocks noChangeArrowheads="1"/>
                      </p:cNvSpPr>
                      <p:nvPr/>
                    </p:nvSpPr>
                    <p:spPr bwMode="auto">
                      <a:xfrm>
                        <a:off x="971" y="258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07" name="Rectangle 142"/>
                      <p:cNvSpPr>
                        <a:spLocks noChangeArrowheads="1"/>
                      </p:cNvSpPr>
                      <p:nvPr/>
                    </p:nvSpPr>
                    <p:spPr bwMode="auto">
                      <a:xfrm>
                        <a:off x="1412" y="2588"/>
                        <a:ext cx="146"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08" name="Rectangle 144"/>
                      <p:cNvSpPr>
                        <a:spLocks noChangeArrowheads="1"/>
                      </p:cNvSpPr>
                      <p:nvPr/>
                    </p:nvSpPr>
                    <p:spPr bwMode="auto">
                      <a:xfrm>
                        <a:off x="1857" y="2587"/>
                        <a:ext cx="145"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09" name="Rectangle 147"/>
                      <p:cNvSpPr>
                        <a:spLocks noChangeArrowheads="1"/>
                      </p:cNvSpPr>
                      <p:nvPr/>
                    </p:nvSpPr>
                    <p:spPr bwMode="auto">
                      <a:xfrm>
                        <a:off x="2517" y="2588"/>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10" name="Rectangle 143"/>
                      <p:cNvSpPr>
                        <a:spLocks noChangeArrowheads="1"/>
                      </p:cNvSpPr>
                      <p:nvPr/>
                    </p:nvSpPr>
                    <p:spPr bwMode="auto">
                      <a:xfrm>
                        <a:off x="1636" y="2588"/>
                        <a:ext cx="144"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11" name="Rectangle 145"/>
                      <p:cNvSpPr>
                        <a:spLocks noChangeArrowheads="1"/>
                      </p:cNvSpPr>
                      <p:nvPr/>
                    </p:nvSpPr>
                    <p:spPr bwMode="auto">
                      <a:xfrm>
                        <a:off x="2080" y="2588"/>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12" name="Rectangle 141"/>
                      <p:cNvSpPr>
                        <a:spLocks noChangeArrowheads="1"/>
                      </p:cNvSpPr>
                      <p:nvPr/>
                    </p:nvSpPr>
                    <p:spPr bwMode="auto">
                      <a:xfrm>
                        <a:off x="1192" y="2588"/>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13" name="Rectangle 146"/>
                      <p:cNvSpPr>
                        <a:spLocks noChangeArrowheads="1"/>
                      </p:cNvSpPr>
                      <p:nvPr/>
                    </p:nvSpPr>
                    <p:spPr bwMode="auto">
                      <a:xfrm>
                        <a:off x="2302" y="258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14" name="Rectangle 140"/>
                      <p:cNvSpPr>
                        <a:spLocks noChangeArrowheads="1"/>
                      </p:cNvSpPr>
                      <p:nvPr/>
                    </p:nvSpPr>
                    <p:spPr bwMode="auto">
                      <a:xfrm>
                        <a:off x="750" y="258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15" name="Rectangle 140"/>
                      <p:cNvSpPr>
                        <a:spLocks noChangeArrowheads="1"/>
                      </p:cNvSpPr>
                      <p:nvPr/>
                    </p:nvSpPr>
                    <p:spPr bwMode="auto">
                      <a:xfrm>
                        <a:off x="529" y="258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354" name="Group 226"/>
                    <p:cNvGrpSpPr>
                      <a:grpSpLocks/>
                    </p:cNvGrpSpPr>
                    <p:nvPr/>
                  </p:nvGrpSpPr>
                  <p:grpSpPr bwMode="auto">
                    <a:xfrm>
                      <a:off x="1160" y="3019"/>
                      <a:ext cx="2214" cy="148"/>
                      <a:chOff x="529" y="2795"/>
                      <a:chExt cx="2132" cy="147"/>
                    </a:xfrm>
                  </p:grpSpPr>
                  <p:sp>
                    <p:nvSpPr>
                      <p:cNvPr id="2096" name="Rectangle 140"/>
                      <p:cNvSpPr>
                        <a:spLocks noChangeArrowheads="1"/>
                      </p:cNvSpPr>
                      <p:nvPr/>
                    </p:nvSpPr>
                    <p:spPr bwMode="auto">
                      <a:xfrm>
                        <a:off x="971" y="280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97" name="Rectangle 142"/>
                      <p:cNvSpPr>
                        <a:spLocks noChangeArrowheads="1"/>
                      </p:cNvSpPr>
                      <p:nvPr/>
                    </p:nvSpPr>
                    <p:spPr bwMode="auto">
                      <a:xfrm>
                        <a:off x="1412" y="2800"/>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98" name="Rectangle 144"/>
                      <p:cNvSpPr>
                        <a:spLocks noChangeArrowheads="1"/>
                      </p:cNvSpPr>
                      <p:nvPr/>
                    </p:nvSpPr>
                    <p:spPr bwMode="auto">
                      <a:xfrm>
                        <a:off x="1857" y="2795"/>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099" name="Rectangle 147"/>
                      <p:cNvSpPr>
                        <a:spLocks noChangeArrowheads="1"/>
                      </p:cNvSpPr>
                      <p:nvPr/>
                    </p:nvSpPr>
                    <p:spPr bwMode="auto">
                      <a:xfrm>
                        <a:off x="2517" y="2794"/>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00" name="Rectangle 143"/>
                      <p:cNvSpPr>
                        <a:spLocks noChangeArrowheads="1"/>
                      </p:cNvSpPr>
                      <p:nvPr/>
                    </p:nvSpPr>
                    <p:spPr bwMode="auto">
                      <a:xfrm>
                        <a:off x="1636" y="2800"/>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01" name="Rectangle 145"/>
                      <p:cNvSpPr>
                        <a:spLocks noChangeArrowheads="1"/>
                      </p:cNvSpPr>
                      <p:nvPr/>
                    </p:nvSpPr>
                    <p:spPr bwMode="auto">
                      <a:xfrm>
                        <a:off x="2080" y="2800"/>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02" name="Rectangle 141"/>
                      <p:cNvSpPr>
                        <a:spLocks noChangeArrowheads="1"/>
                      </p:cNvSpPr>
                      <p:nvPr/>
                    </p:nvSpPr>
                    <p:spPr bwMode="auto">
                      <a:xfrm>
                        <a:off x="1192" y="2800"/>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03" name="Rectangle 146"/>
                      <p:cNvSpPr>
                        <a:spLocks noChangeArrowheads="1"/>
                      </p:cNvSpPr>
                      <p:nvPr/>
                    </p:nvSpPr>
                    <p:spPr bwMode="auto">
                      <a:xfrm>
                        <a:off x="2302" y="280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04" name="Rectangle 140"/>
                      <p:cNvSpPr>
                        <a:spLocks noChangeArrowheads="1"/>
                      </p:cNvSpPr>
                      <p:nvPr/>
                    </p:nvSpPr>
                    <p:spPr bwMode="auto">
                      <a:xfrm>
                        <a:off x="750" y="280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2105" name="Rectangle 140"/>
                      <p:cNvSpPr>
                        <a:spLocks noChangeArrowheads="1"/>
                      </p:cNvSpPr>
                      <p:nvPr/>
                    </p:nvSpPr>
                    <p:spPr bwMode="auto">
                      <a:xfrm>
                        <a:off x="529" y="280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grpSp>
            <p:sp>
              <p:nvSpPr>
                <p:cNvPr id="1952" name="Rectangle 170"/>
                <p:cNvSpPr>
                  <a:spLocks noChangeArrowheads="1"/>
                </p:cNvSpPr>
                <p:nvPr/>
              </p:nvSpPr>
              <p:spPr bwMode="auto">
                <a:xfrm>
                  <a:off x="433949" y="5424129"/>
                  <a:ext cx="668128" cy="380083"/>
                </a:xfrm>
                <a:prstGeom prst="rect">
                  <a:avLst/>
                </a:prstGeom>
                <a:solidFill>
                  <a:srgbClr val="FF00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Text" lastClr="000000"/>
                      </a:solidFill>
                      <a:latin typeface="+mn-lt"/>
                      <a:ea typeface="+mn-ea"/>
                    </a:rPr>
                    <a:t>Flexible</a:t>
                  </a:r>
                </a:p>
                <a:p>
                  <a:pPr algn="ctr" fontAlgn="auto">
                    <a:spcBef>
                      <a:spcPts val="0"/>
                    </a:spcBef>
                    <a:spcAft>
                      <a:spcPts val="0"/>
                    </a:spcAft>
                    <a:defRPr/>
                  </a:pPr>
                  <a:r>
                    <a:rPr kumimoji="0" lang="en-US" sz="1000" b="1" kern="0" dirty="0">
                      <a:solidFill>
                        <a:sysClr val="windowText" lastClr="000000"/>
                      </a:solidFill>
                      <a:latin typeface="+mn-lt"/>
                      <a:ea typeface="+mn-ea"/>
                    </a:rPr>
                    <a:t>I/O</a:t>
                  </a:r>
                </a:p>
              </p:txBody>
            </p:sp>
            <p:sp>
              <p:nvSpPr>
                <p:cNvPr id="1953" name="Rectangle 174"/>
                <p:cNvSpPr>
                  <a:spLocks noChangeArrowheads="1"/>
                </p:cNvSpPr>
                <p:nvPr/>
              </p:nvSpPr>
              <p:spPr bwMode="auto">
                <a:xfrm>
                  <a:off x="433949" y="2964467"/>
                  <a:ext cx="668128" cy="619520"/>
                </a:xfrm>
                <a:prstGeom prst="rect">
                  <a:avLst/>
                </a:prstGeom>
                <a:solidFill>
                  <a:srgbClr val="FF00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UART x2, </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USB x2,</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JTAG, </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I</a:t>
                  </a:r>
                  <a:r>
                    <a:rPr kumimoji="0" lang="en-US" sz="1000" b="1" kern="0" baseline="30000" dirty="0">
                      <a:solidFill>
                        <a:sysClr val="windowText" lastClr="000000"/>
                      </a:solidFill>
                      <a:latin typeface="+mn-lt"/>
                      <a:ea typeface="+mn-ea"/>
                    </a:rPr>
                    <a:t>2</a:t>
                  </a:r>
                  <a:r>
                    <a:rPr kumimoji="0" lang="en-US" sz="1000" b="1" kern="0" dirty="0">
                      <a:solidFill>
                        <a:sysClr val="windowText" lastClr="000000"/>
                      </a:solidFill>
                      <a:latin typeface="+mn-lt"/>
                      <a:ea typeface="+mn-ea"/>
                    </a:rPr>
                    <a:t>C, SPI</a:t>
                  </a:r>
                </a:p>
              </p:txBody>
            </p:sp>
            <p:sp>
              <p:nvSpPr>
                <p:cNvPr id="1954" name="Rectangle 170"/>
                <p:cNvSpPr>
                  <a:spLocks noChangeArrowheads="1"/>
                </p:cNvSpPr>
                <p:nvPr/>
              </p:nvSpPr>
              <p:spPr bwMode="auto">
                <a:xfrm>
                  <a:off x="433949" y="5866165"/>
                  <a:ext cx="564309" cy="353293"/>
                </a:xfrm>
                <a:prstGeom prst="rect">
                  <a:avLst/>
                </a:prstGeom>
                <a:solidFill>
                  <a:srgbClr val="FFCC00"/>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MiCA</a:t>
                  </a:r>
                  <a:endParaRPr kumimoji="0" lang="en-US" sz="1000" b="1" kern="0" dirty="0">
                    <a:solidFill>
                      <a:sysClr val="windowText" lastClr="000000"/>
                    </a:solidFill>
                    <a:latin typeface="+mn-lt"/>
                    <a:ea typeface="+mn-ea"/>
                  </a:endParaRPr>
                </a:p>
              </p:txBody>
            </p:sp>
            <p:sp>
              <p:nvSpPr>
                <p:cNvPr id="1955" name="AutoShape 181"/>
                <p:cNvSpPr>
                  <a:spLocks noChangeArrowheads="1"/>
                </p:cNvSpPr>
                <p:nvPr/>
              </p:nvSpPr>
              <p:spPr bwMode="auto">
                <a:xfrm>
                  <a:off x="169377" y="5524591"/>
                  <a:ext cx="264572" cy="199250"/>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56" name="AutoShape 181"/>
                <p:cNvSpPr>
                  <a:spLocks noChangeArrowheads="1"/>
                </p:cNvSpPr>
                <p:nvPr/>
              </p:nvSpPr>
              <p:spPr bwMode="auto">
                <a:xfrm>
                  <a:off x="152632" y="3172090"/>
                  <a:ext cx="266247" cy="65301"/>
                </a:xfrm>
                <a:prstGeom prst="leftRightArrow">
                  <a:avLst>
                    <a:gd name="adj1" fmla="val 50000"/>
                    <a:gd name="adj2" fmla="val 80444"/>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57" name="AutoShape 181"/>
                <p:cNvSpPr>
                  <a:spLocks noChangeArrowheads="1"/>
                </p:cNvSpPr>
                <p:nvPr/>
              </p:nvSpPr>
              <p:spPr bwMode="auto">
                <a:xfrm>
                  <a:off x="152632" y="3237391"/>
                  <a:ext cx="266247" cy="66975"/>
                </a:xfrm>
                <a:prstGeom prst="leftRightArrow">
                  <a:avLst>
                    <a:gd name="adj1" fmla="val 50000"/>
                    <a:gd name="adj2" fmla="val 8044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58" name="AutoShape 181"/>
                <p:cNvSpPr>
                  <a:spLocks noChangeArrowheads="1"/>
                </p:cNvSpPr>
                <p:nvPr/>
              </p:nvSpPr>
              <p:spPr bwMode="auto">
                <a:xfrm>
                  <a:off x="152632" y="3304366"/>
                  <a:ext cx="266247" cy="66975"/>
                </a:xfrm>
                <a:prstGeom prst="leftRightArrow">
                  <a:avLst>
                    <a:gd name="adj1" fmla="val 50000"/>
                    <a:gd name="adj2" fmla="val 78696"/>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59" name="AutoShape 181"/>
                <p:cNvSpPr>
                  <a:spLocks noChangeArrowheads="1"/>
                </p:cNvSpPr>
                <p:nvPr/>
              </p:nvSpPr>
              <p:spPr bwMode="auto">
                <a:xfrm>
                  <a:off x="152632" y="3371341"/>
                  <a:ext cx="266247" cy="66975"/>
                </a:xfrm>
                <a:prstGeom prst="leftRightArrow">
                  <a:avLst>
                    <a:gd name="adj1" fmla="val 50000"/>
                    <a:gd name="adj2" fmla="val 80444"/>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60" name="Rectangle 170"/>
                <p:cNvSpPr>
                  <a:spLocks noChangeArrowheads="1"/>
                </p:cNvSpPr>
                <p:nvPr/>
              </p:nvSpPr>
              <p:spPr bwMode="auto">
                <a:xfrm>
                  <a:off x="422228" y="2576011"/>
                  <a:ext cx="576030" cy="366689"/>
                </a:xfrm>
                <a:prstGeom prst="rect">
                  <a:avLst/>
                </a:prstGeom>
                <a:solidFill>
                  <a:srgbClr val="FFCC00"/>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MiCA</a:t>
                  </a:r>
                  <a:endParaRPr kumimoji="0" lang="en-US" sz="1000" b="1" kern="0" dirty="0">
                    <a:solidFill>
                      <a:sysClr val="windowText" lastClr="000000"/>
                    </a:solidFill>
                    <a:latin typeface="+mn-lt"/>
                    <a:ea typeface="+mn-ea"/>
                  </a:endParaRPr>
                </a:p>
              </p:txBody>
            </p:sp>
            <p:sp>
              <p:nvSpPr>
                <p:cNvPr id="1961" name="AutoShape 181"/>
                <p:cNvSpPr>
                  <a:spLocks noChangeArrowheads="1"/>
                </p:cNvSpPr>
                <p:nvPr/>
              </p:nvSpPr>
              <p:spPr bwMode="auto">
                <a:xfrm>
                  <a:off x="152632" y="3105115"/>
                  <a:ext cx="266247" cy="66975"/>
                </a:xfrm>
                <a:prstGeom prst="leftRightArrow">
                  <a:avLst>
                    <a:gd name="adj1" fmla="val 50000"/>
                    <a:gd name="adj2" fmla="val 78696"/>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62" name="AutoShape 181"/>
                <p:cNvSpPr>
                  <a:spLocks noChangeArrowheads="1"/>
                </p:cNvSpPr>
                <p:nvPr/>
              </p:nvSpPr>
              <p:spPr bwMode="auto">
                <a:xfrm>
                  <a:off x="152632" y="3038139"/>
                  <a:ext cx="266247" cy="66975"/>
                </a:xfrm>
                <a:prstGeom prst="leftRightArrow">
                  <a:avLst>
                    <a:gd name="adj1" fmla="val 50000"/>
                    <a:gd name="adj2" fmla="val 8044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63" name="AutoShape 181"/>
                <p:cNvSpPr>
                  <a:spLocks noChangeArrowheads="1"/>
                </p:cNvSpPr>
                <p:nvPr/>
              </p:nvSpPr>
              <p:spPr bwMode="auto">
                <a:xfrm>
                  <a:off x="169377" y="4997162"/>
                  <a:ext cx="264572" cy="199252"/>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223" name="Group 250"/>
                <p:cNvGrpSpPr>
                  <a:grpSpLocks/>
                </p:cNvGrpSpPr>
                <p:nvPr/>
              </p:nvGrpSpPr>
              <p:grpSpPr bwMode="auto">
                <a:xfrm>
                  <a:off x="164149" y="3629999"/>
                  <a:ext cx="938390" cy="567822"/>
                  <a:chOff x="152" y="1824"/>
                  <a:chExt cx="639" cy="432"/>
                </a:xfrm>
              </p:grpSpPr>
              <p:sp>
                <p:nvSpPr>
                  <p:cNvPr id="2059" name="Rectangle 170"/>
                  <p:cNvSpPr>
                    <a:spLocks noChangeArrowheads="1"/>
                  </p:cNvSpPr>
                  <p:nvPr/>
                </p:nvSpPr>
                <p:spPr bwMode="auto">
                  <a:xfrm rot="10800000" flipH="1">
                    <a:off x="336" y="1823"/>
                    <a:ext cx="122"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a:solidFill>
                          <a:sysClr val="window" lastClr="FFFFFF"/>
                        </a:solidFill>
                        <a:latin typeface="+mn-lt"/>
                        <a:ea typeface="+mn-ea"/>
                      </a:rPr>
                      <a:t>SerDes</a:t>
                    </a:r>
                  </a:p>
                </p:txBody>
              </p:sp>
              <p:sp>
                <p:nvSpPr>
                  <p:cNvPr id="2060" name="Rectangle 170"/>
                  <p:cNvSpPr>
                    <a:spLocks noChangeArrowheads="1"/>
                  </p:cNvSpPr>
                  <p:nvPr/>
                </p:nvSpPr>
                <p:spPr bwMode="auto">
                  <a:xfrm>
                    <a:off x="462" y="1823"/>
                    <a:ext cx="328" cy="432"/>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8-lane</a:t>
                    </a:r>
                  </a:p>
                </p:txBody>
              </p:sp>
              <p:sp>
                <p:nvSpPr>
                  <p:cNvPr id="2061" name="AutoShape 181"/>
                  <p:cNvSpPr>
                    <a:spLocks noChangeArrowheads="1"/>
                  </p:cNvSpPr>
                  <p:nvPr/>
                </p:nvSpPr>
                <p:spPr bwMode="auto">
                  <a:xfrm>
                    <a:off x="152" y="1979"/>
                    <a:ext cx="181" cy="135"/>
                  </a:xfrm>
                  <a:prstGeom prst="leftRightArrow">
                    <a:avLst>
                      <a:gd name="adj1" fmla="val 50000"/>
                      <a:gd name="adj2" fmla="val 2681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224" name="Group 254"/>
                <p:cNvGrpSpPr>
                  <a:grpSpLocks/>
                </p:cNvGrpSpPr>
                <p:nvPr/>
              </p:nvGrpSpPr>
              <p:grpSpPr bwMode="auto">
                <a:xfrm>
                  <a:off x="434359" y="4860128"/>
                  <a:ext cx="668391" cy="491948"/>
                  <a:chOff x="720" y="2663"/>
                  <a:chExt cx="354" cy="238"/>
                </a:xfrm>
              </p:grpSpPr>
              <p:sp>
                <p:nvSpPr>
                  <p:cNvPr id="2057" name="Rectangle 170"/>
                  <p:cNvSpPr>
                    <a:spLocks noChangeArrowheads="1"/>
                  </p:cNvSpPr>
                  <p:nvPr/>
                </p:nvSpPr>
                <p:spPr bwMode="auto">
                  <a:xfrm rot="10800000" flipH="1">
                    <a:off x="720" y="2663"/>
                    <a:ext cx="95" cy="238"/>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dirty="0" err="1">
                        <a:solidFill>
                          <a:sysClr val="window" lastClr="FFFFFF"/>
                        </a:solidFill>
                        <a:latin typeface="+mn-lt"/>
                        <a:ea typeface="+mn-ea"/>
                      </a:rPr>
                      <a:t>SerDes</a:t>
                    </a:r>
                    <a:endParaRPr kumimoji="0" lang="en-US" sz="1000" kern="0" dirty="0">
                      <a:solidFill>
                        <a:sysClr val="window" lastClr="FFFFFF"/>
                      </a:solidFill>
                      <a:latin typeface="+mn-lt"/>
                      <a:ea typeface="+mn-ea"/>
                    </a:endParaRPr>
                  </a:p>
                </p:txBody>
              </p:sp>
              <p:sp>
                <p:nvSpPr>
                  <p:cNvPr id="2058" name="Rectangle 170"/>
                  <p:cNvSpPr>
                    <a:spLocks noChangeArrowheads="1"/>
                  </p:cNvSpPr>
                  <p:nvPr/>
                </p:nvSpPr>
                <p:spPr bwMode="auto">
                  <a:xfrm>
                    <a:off x="819" y="2664"/>
                    <a:ext cx="255" cy="237"/>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4-lane</a:t>
                    </a:r>
                  </a:p>
                </p:txBody>
              </p:sp>
            </p:grpSp>
            <p:sp>
              <p:nvSpPr>
                <p:cNvPr id="1966" name="Rectangle 170"/>
                <p:cNvSpPr>
                  <a:spLocks noChangeArrowheads="1"/>
                </p:cNvSpPr>
                <p:nvPr/>
              </p:nvSpPr>
              <p:spPr bwMode="auto">
                <a:xfrm rot="10800000" flipH="1">
                  <a:off x="4441040" y="2442061"/>
                  <a:ext cx="210988" cy="1969069"/>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lnSpc>
                      <a:spcPct val="90000"/>
                    </a:lnSpc>
                    <a:spcBef>
                      <a:spcPts val="0"/>
                    </a:spcBef>
                    <a:spcAft>
                      <a:spcPts val="0"/>
                    </a:spcAft>
                    <a:defRPr/>
                  </a:pPr>
                  <a:r>
                    <a:rPr kumimoji="0" lang="en-US" sz="1000" b="1" kern="0">
                      <a:solidFill>
                        <a:sysClr val="windowText" lastClr="000000"/>
                      </a:solidFill>
                      <a:latin typeface="+mn-lt"/>
                      <a:ea typeface="MS PGothic" pitchFamily="34" charset="-128"/>
                    </a:rPr>
                    <a:t>Interlaken</a:t>
                  </a:r>
                </a:p>
              </p:txBody>
            </p:sp>
            <p:sp>
              <p:nvSpPr>
                <p:cNvPr id="1967" name="Rectangle 170"/>
                <p:cNvSpPr>
                  <a:spLocks noChangeArrowheads="1"/>
                </p:cNvSpPr>
                <p:nvPr/>
              </p:nvSpPr>
              <p:spPr bwMode="auto">
                <a:xfrm rot="10800000" flipH="1">
                  <a:off x="4441040" y="4426199"/>
                  <a:ext cx="210988" cy="1964045"/>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lnSpc>
                      <a:spcPct val="90000"/>
                    </a:lnSpc>
                    <a:spcBef>
                      <a:spcPts val="0"/>
                    </a:spcBef>
                    <a:spcAft>
                      <a:spcPts val="0"/>
                    </a:spcAft>
                    <a:defRPr/>
                  </a:pPr>
                  <a:r>
                    <a:rPr kumimoji="0" lang="en-US" sz="1000" b="1" kern="0">
                      <a:solidFill>
                        <a:sysClr val="windowText" lastClr="000000"/>
                      </a:solidFill>
                      <a:latin typeface="+mn-lt"/>
                      <a:ea typeface="MS PGothic" pitchFamily="34" charset="-128"/>
                    </a:rPr>
                    <a:t>Interlaken</a:t>
                  </a:r>
                </a:p>
              </p:txBody>
            </p:sp>
            <p:grpSp>
              <p:nvGrpSpPr>
                <p:cNvPr id="202227" name="Group 264"/>
                <p:cNvGrpSpPr>
                  <a:grpSpLocks/>
                </p:cNvGrpSpPr>
                <p:nvPr/>
              </p:nvGrpSpPr>
              <p:grpSpPr bwMode="auto">
                <a:xfrm>
                  <a:off x="4635936" y="2442929"/>
                  <a:ext cx="581537" cy="474335"/>
                  <a:chOff x="3319" y="290"/>
                  <a:chExt cx="310" cy="432"/>
                </a:xfrm>
              </p:grpSpPr>
              <p:grpSp>
                <p:nvGrpSpPr>
                  <p:cNvPr id="202308" name="Group 265"/>
                  <p:cNvGrpSpPr>
                    <a:grpSpLocks/>
                  </p:cNvGrpSpPr>
                  <p:nvPr/>
                </p:nvGrpSpPr>
                <p:grpSpPr bwMode="auto">
                  <a:xfrm>
                    <a:off x="3322" y="290"/>
                    <a:ext cx="211" cy="236"/>
                    <a:chOff x="2717" y="2304"/>
                    <a:chExt cx="211" cy="192"/>
                  </a:xfrm>
                </p:grpSpPr>
                <p:sp>
                  <p:nvSpPr>
                    <p:cNvPr id="2053"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54"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55"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56"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2050"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2051" name="Rectangle 170"/>
                  <p:cNvSpPr>
                    <a:spLocks noChangeArrowheads="1"/>
                  </p:cNvSpPr>
                  <p:nvPr/>
                </p:nvSpPr>
                <p:spPr bwMode="auto">
                  <a:xfrm rot="10800000" flipH="1">
                    <a:off x="3533" y="289"/>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2052" name="Rectangle 170"/>
                  <p:cNvSpPr>
                    <a:spLocks noChangeArrowheads="1"/>
                  </p:cNvSpPr>
                  <p:nvPr/>
                </p:nvSpPr>
                <p:spPr bwMode="auto">
                  <a:xfrm>
                    <a:off x="3319" y="336"/>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228" name="Group 273"/>
                <p:cNvGrpSpPr>
                  <a:grpSpLocks/>
                </p:cNvGrpSpPr>
                <p:nvPr/>
              </p:nvGrpSpPr>
              <p:grpSpPr bwMode="auto">
                <a:xfrm>
                  <a:off x="4635936" y="2939291"/>
                  <a:ext cx="581537" cy="474335"/>
                  <a:chOff x="3319" y="290"/>
                  <a:chExt cx="310" cy="432"/>
                </a:xfrm>
              </p:grpSpPr>
              <p:grpSp>
                <p:nvGrpSpPr>
                  <p:cNvPr id="202300" name="Group 274"/>
                  <p:cNvGrpSpPr>
                    <a:grpSpLocks/>
                  </p:cNvGrpSpPr>
                  <p:nvPr/>
                </p:nvGrpSpPr>
                <p:grpSpPr bwMode="auto">
                  <a:xfrm>
                    <a:off x="3322" y="290"/>
                    <a:ext cx="211" cy="236"/>
                    <a:chOff x="2717" y="2304"/>
                    <a:chExt cx="211" cy="192"/>
                  </a:xfrm>
                </p:grpSpPr>
                <p:sp>
                  <p:nvSpPr>
                    <p:cNvPr id="2045"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46"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47"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48"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2042"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2043"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2044" name="Rectangle 170"/>
                  <p:cNvSpPr>
                    <a:spLocks noChangeArrowheads="1"/>
                  </p:cNvSpPr>
                  <p:nvPr/>
                </p:nvSpPr>
                <p:spPr bwMode="auto">
                  <a:xfrm>
                    <a:off x="3319" y="337"/>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229" name="Group 282"/>
                <p:cNvGrpSpPr>
                  <a:grpSpLocks/>
                </p:cNvGrpSpPr>
                <p:nvPr/>
              </p:nvGrpSpPr>
              <p:grpSpPr bwMode="auto">
                <a:xfrm>
                  <a:off x="4635936" y="3435654"/>
                  <a:ext cx="581537" cy="474335"/>
                  <a:chOff x="3319" y="290"/>
                  <a:chExt cx="310" cy="432"/>
                </a:xfrm>
              </p:grpSpPr>
              <p:grpSp>
                <p:nvGrpSpPr>
                  <p:cNvPr id="202292" name="Group 283"/>
                  <p:cNvGrpSpPr>
                    <a:grpSpLocks/>
                  </p:cNvGrpSpPr>
                  <p:nvPr/>
                </p:nvGrpSpPr>
                <p:grpSpPr bwMode="auto">
                  <a:xfrm>
                    <a:off x="3322" y="290"/>
                    <a:ext cx="211" cy="236"/>
                    <a:chOff x="2717" y="2304"/>
                    <a:chExt cx="211" cy="192"/>
                  </a:xfrm>
                </p:grpSpPr>
                <p:sp>
                  <p:nvSpPr>
                    <p:cNvPr id="2037"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38"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39"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40"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2034"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2035" name="Rectangle 170"/>
                  <p:cNvSpPr>
                    <a:spLocks noChangeArrowheads="1"/>
                  </p:cNvSpPr>
                  <p:nvPr/>
                </p:nvSpPr>
                <p:spPr bwMode="auto">
                  <a:xfrm rot="10800000" flipH="1">
                    <a:off x="3533" y="289"/>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2036" name="Rectangle 170"/>
                  <p:cNvSpPr>
                    <a:spLocks noChangeArrowheads="1"/>
                  </p:cNvSpPr>
                  <p:nvPr/>
                </p:nvSpPr>
                <p:spPr bwMode="auto">
                  <a:xfrm>
                    <a:off x="3319" y="337"/>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230" name="Group 291"/>
                <p:cNvGrpSpPr>
                  <a:grpSpLocks/>
                </p:cNvGrpSpPr>
                <p:nvPr/>
              </p:nvGrpSpPr>
              <p:grpSpPr bwMode="auto">
                <a:xfrm>
                  <a:off x="4635936" y="3930547"/>
                  <a:ext cx="581537" cy="475804"/>
                  <a:chOff x="3319" y="290"/>
                  <a:chExt cx="310" cy="432"/>
                </a:xfrm>
              </p:grpSpPr>
              <p:grpSp>
                <p:nvGrpSpPr>
                  <p:cNvPr id="202284" name="Group 292"/>
                  <p:cNvGrpSpPr>
                    <a:grpSpLocks/>
                  </p:cNvGrpSpPr>
                  <p:nvPr/>
                </p:nvGrpSpPr>
                <p:grpSpPr bwMode="auto">
                  <a:xfrm>
                    <a:off x="3322" y="290"/>
                    <a:ext cx="211" cy="236"/>
                    <a:chOff x="2717" y="2304"/>
                    <a:chExt cx="211" cy="192"/>
                  </a:xfrm>
                </p:grpSpPr>
                <p:sp>
                  <p:nvSpPr>
                    <p:cNvPr id="2029"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30"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31"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32"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2026"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2027"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2028" name="Rectangle 170"/>
                  <p:cNvSpPr>
                    <a:spLocks noChangeArrowheads="1"/>
                  </p:cNvSpPr>
                  <p:nvPr/>
                </p:nvSpPr>
                <p:spPr bwMode="auto">
                  <a:xfrm>
                    <a:off x="3319" y="339"/>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202231" name="Group 300"/>
                <p:cNvGrpSpPr>
                  <a:grpSpLocks/>
                </p:cNvGrpSpPr>
                <p:nvPr/>
              </p:nvGrpSpPr>
              <p:grpSpPr bwMode="auto">
                <a:xfrm>
                  <a:off x="4635936" y="4426910"/>
                  <a:ext cx="581537" cy="475804"/>
                  <a:chOff x="3319" y="290"/>
                  <a:chExt cx="310" cy="432"/>
                </a:xfrm>
              </p:grpSpPr>
              <p:grpSp>
                <p:nvGrpSpPr>
                  <p:cNvPr id="202276" name="Group 301"/>
                  <p:cNvGrpSpPr>
                    <a:grpSpLocks/>
                  </p:cNvGrpSpPr>
                  <p:nvPr/>
                </p:nvGrpSpPr>
                <p:grpSpPr bwMode="auto">
                  <a:xfrm>
                    <a:off x="3322" y="290"/>
                    <a:ext cx="211" cy="236"/>
                    <a:chOff x="2717" y="2304"/>
                    <a:chExt cx="211" cy="192"/>
                  </a:xfrm>
                </p:grpSpPr>
                <p:sp>
                  <p:nvSpPr>
                    <p:cNvPr id="2021"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22"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23"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24"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2018"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2019" name="Rectangle 170"/>
                  <p:cNvSpPr>
                    <a:spLocks noChangeArrowheads="1"/>
                  </p:cNvSpPr>
                  <p:nvPr/>
                </p:nvSpPr>
                <p:spPr bwMode="auto">
                  <a:xfrm rot="10800000" flipH="1">
                    <a:off x="3533" y="289"/>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2020" name="Rectangle 170"/>
                  <p:cNvSpPr>
                    <a:spLocks noChangeArrowheads="1"/>
                  </p:cNvSpPr>
                  <p:nvPr/>
                </p:nvSpPr>
                <p:spPr bwMode="auto">
                  <a:xfrm>
                    <a:off x="3319" y="338"/>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202232" name="Group 309"/>
                <p:cNvGrpSpPr>
                  <a:grpSpLocks/>
                </p:cNvGrpSpPr>
                <p:nvPr/>
              </p:nvGrpSpPr>
              <p:grpSpPr bwMode="auto">
                <a:xfrm>
                  <a:off x="4635936" y="4923272"/>
                  <a:ext cx="581537" cy="474336"/>
                  <a:chOff x="3319" y="290"/>
                  <a:chExt cx="310" cy="432"/>
                </a:xfrm>
              </p:grpSpPr>
              <p:grpSp>
                <p:nvGrpSpPr>
                  <p:cNvPr id="202268" name="Group 310"/>
                  <p:cNvGrpSpPr>
                    <a:grpSpLocks/>
                  </p:cNvGrpSpPr>
                  <p:nvPr/>
                </p:nvGrpSpPr>
                <p:grpSpPr bwMode="auto">
                  <a:xfrm>
                    <a:off x="3322" y="290"/>
                    <a:ext cx="211" cy="236"/>
                    <a:chOff x="2717" y="2304"/>
                    <a:chExt cx="211" cy="192"/>
                  </a:xfrm>
                </p:grpSpPr>
                <p:sp>
                  <p:nvSpPr>
                    <p:cNvPr id="2013"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14" name="Rectangle 170"/>
                    <p:cNvSpPr>
                      <a:spLocks noChangeArrowheads="1"/>
                    </p:cNvSpPr>
                    <p:nvPr/>
                  </p:nvSpPr>
                  <p:spPr bwMode="auto">
                    <a:xfrm>
                      <a:off x="2716" y="235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15"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16"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2010"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2011"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2012" name="Rectangle 170"/>
                  <p:cNvSpPr>
                    <a:spLocks noChangeArrowheads="1"/>
                  </p:cNvSpPr>
                  <p:nvPr/>
                </p:nvSpPr>
                <p:spPr bwMode="auto">
                  <a:xfrm>
                    <a:off x="3319" y="337"/>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202233" name="Group 318"/>
                <p:cNvGrpSpPr>
                  <a:grpSpLocks/>
                </p:cNvGrpSpPr>
                <p:nvPr/>
              </p:nvGrpSpPr>
              <p:grpSpPr bwMode="auto">
                <a:xfrm>
                  <a:off x="4635936" y="5419635"/>
                  <a:ext cx="581537" cy="474336"/>
                  <a:chOff x="3319" y="290"/>
                  <a:chExt cx="310" cy="432"/>
                </a:xfrm>
              </p:grpSpPr>
              <p:grpSp>
                <p:nvGrpSpPr>
                  <p:cNvPr id="202260" name="Group 319"/>
                  <p:cNvGrpSpPr>
                    <a:grpSpLocks/>
                  </p:cNvGrpSpPr>
                  <p:nvPr/>
                </p:nvGrpSpPr>
                <p:grpSpPr bwMode="auto">
                  <a:xfrm>
                    <a:off x="3322" y="290"/>
                    <a:ext cx="211" cy="236"/>
                    <a:chOff x="2717" y="2304"/>
                    <a:chExt cx="211" cy="192"/>
                  </a:xfrm>
                </p:grpSpPr>
                <p:sp>
                  <p:nvSpPr>
                    <p:cNvPr id="2005"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06"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07"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08"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2002"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2003"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2004" name="Rectangle 170"/>
                  <p:cNvSpPr>
                    <a:spLocks noChangeArrowheads="1"/>
                  </p:cNvSpPr>
                  <p:nvPr/>
                </p:nvSpPr>
                <p:spPr bwMode="auto">
                  <a:xfrm>
                    <a:off x="3319" y="337"/>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234" name="Group 327"/>
                <p:cNvGrpSpPr>
                  <a:grpSpLocks/>
                </p:cNvGrpSpPr>
                <p:nvPr/>
              </p:nvGrpSpPr>
              <p:grpSpPr bwMode="auto">
                <a:xfrm>
                  <a:off x="4635936" y="5915998"/>
                  <a:ext cx="581537" cy="474336"/>
                  <a:chOff x="3319" y="290"/>
                  <a:chExt cx="310" cy="432"/>
                </a:xfrm>
              </p:grpSpPr>
              <p:grpSp>
                <p:nvGrpSpPr>
                  <p:cNvPr id="202252" name="Group 328"/>
                  <p:cNvGrpSpPr>
                    <a:grpSpLocks/>
                  </p:cNvGrpSpPr>
                  <p:nvPr/>
                </p:nvGrpSpPr>
                <p:grpSpPr bwMode="auto">
                  <a:xfrm>
                    <a:off x="3322" y="290"/>
                    <a:ext cx="211" cy="236"/>
                    <a:chOff x="2717" y="2304"/>
                    <a:chExt cx="211" cy="192"/>
                  </a:xfrm>
                </p:grpSpPr>
                <p:sp>
                  <p:nvSpPr>
                    <p:cNvPr id="1997"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998" name="Rectangle 170"/>
                    <p:cNvSpPr>
                      <a:spLocks noChangeArrowheads="1"/>
                    </p:cNvSpPr>
                    <p:nvPr/>
                  </p:nvSpPr>
                  <p:spPr bwMode="auto">
                    <a:xfrm>
                      <a:off x="2716" y="2351"/>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999"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2000"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1994"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endParaRPr kumimoji="0" lang="en-US" sz="900" b="1" kern="0" dirty="0">
                      <a:solidFill>
                        <a:sysClr val="windowText" lastClr="000000"/>
                      </a:solidFill>
                      <a:latin typeface="+mn-lt"/>
                      <a:ea typeface="+mn-ea"/>
                    </a:endParaRPr>
                  </a:p>
                </p:txBody>
              </p:sp>
              <p:sp>
                <p:nvSpPr>
                  <p:cNvPr id="1995" name="Rectangle 170"/>
                  <p:cNvSpPr>
                    <a:spLocks noChangeArrowheads="1"/>
                  </p:cNvSpPr>
                  <p:nvPr/>
                </p:nvSpPr>
                <p:spPr bwMode="auto">
                  <a:xfrm rot="10800000" flipH="1">
                    <a:off x="3533" y="289"/>
                    <a:ext cx="96" cy="433"/>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dirty="0" err="1">
                        <a:solidFill>
                          <a:sysClr val="window" lastClr="FFFFFF"/>
                        </a:solidFill>
                        <a:latin typeface="+mn-lt"/>
                        <a:ea typeface="+mn-ea"/>
                      </a:rPr>
                      <a:t>SerDes</a:t>
                    </a:r>
                    <a:endParaRPr kumimoji="0" lang="en-US" sz="1000" b="1" kern="0" dirty="0">
                      <a:solidFill>
                        <a:sysClr val="window" lastClr="FFFFFF"/>
                      </a:solidFill>
                      <a:latin typeface="+mn-lt"/>
                      <a:ea typeface="+mn-ea"/>
                    </a:endParaRPr>
                  </a:p>
                </p:txBody>
              </p:sp>
              <p:sp>
                <p:nvSpPr>
                  <p:cNvPr id="1996" name="Rectangle 170"/>
                  <p:cNvSpPr>
                    <a:spLocks noChangeArrowheads="1"/>
                  </p:cNvSpPr>
                  <p:nvPr/>
                </p:nvSpPr>
                <p:spPr bwMode="auto">
                  <a:xfrm>
                    <a:off x="3319" y="338"/>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2235" name="グループ化 1975"/>
                <p:cNvGrpSpPr>
                  <a:grpSpLocks/>
                </p:cNvGrpSpPr>
                <p:nvPr/>
              </p:nvGrpSpPr>
              <p:grpSpPr bwMode="auto">
                <a:xfrm>
                  <a:off x="5216005" y="2598593"/>
                  <a:ext cx="213243" cy="3655166"/>
                  <a:chOff x="5216007" y="2598596"/>
                  <a:chExt cx="265804" cy="3655170"/>
                </a:xfrm>
              </p:grpSpPr>
              <p:sp>
                <p:nvSpPr>
                  <p:cNvPr id="1985" name="AutoShape 181"/>
                  <p:cNvSpPr>
                    <a:spLocks noChangeArrowheads="1"/>
                  </p:cNvSpPr>
                  <p:nvPr/>
                </p:nvSpPr>
                <p:spPr bwMode="auto">
                  <a:xfrm>
                    <a:off x="5216419" y="2597782"/>
                    <a:ext cx="265081" cy="199251"/>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86" name="AutoShape 181"/>
                  <p:cNvSpPr>
                    <a:spLocks noChangeArrowheads="1"/>
                  </p:cNvSpPr>
                  <p:nvPr/>
                </p:nvSpPr>
                <p:spPr bwMode="auto">
                  <a:xfrm>
                    <a:off x="5216419" y="3091723"/>
                    <a:ext cx="265081" cy="199252"/>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87" name="AutoShape 181"/>
                  <p:cNvSpPr>
                    <a:spLocks noChangeArrowheads="1"/>
                  </p:cNvSpPr>
                  <p:nvPr/>
                </p:nvSpPr>
                <p:spPr bwMode="auto">
                  <a:xfrm>
                    <a:off x="5216419" y="3583991"/>
                    <a:ext cx="265081" cy="200926"/>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88" name="AutoShape 181"/>
                  <p:cNvSpPr>
                    <a:spLocks noChangeArrowheads="1"/>
                  </p:cNvSpPr>
                  <p:nvPr/>
                </p:nvSpPr>
                <p:spPr bwMode="auto">
                  <a:xfrm>
                    <a:off x="5216419" y="4077934"/>
                    <a:ext cx="265081" cy="199251"/>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89" name="AutoShape 181"/>
                  <p:cNvSpPr>
                    <a:spLocks noChangeArrowheads="1"/>
                  </p:cNvSpPr>
                  <p:nvPr/>
                </p:nvSpPr>
                <p:spPr bwMode="auto">
                  <a:xfrm>
                    <a:off x="5216419" y="4571875"/>
                    <a:ext cx="265081" cy="199252"/>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90" name="AutoShape 181"/>
                  <p:cNvSpPr>
                    <a:spLocks noChangeArrowheads="1"/>
                  </p:cNvSpPr>
                  <p:nvPr/>
                </p:nvSpPr>
                <p:spPr bwMode="auto">
                  <a:xfrm>
                    <a:off x="5216419" y="5064143"/>
                    <a:ext cx="265081" cy="200926"/>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91" name="AutoShape 181"/>
                  <p:cNvSpPr>
                    <a:spLocks noChangeArrowheads="1"/>
                  </p:cNvSpPr>
                  <p:nvPr/>
                </p:nvSpPr>
                <p:spPr bwMode="auto">
                  <a:xfrm>
                    <a:off x="5216419" y="5558086"/>
                    <a:ext cx="265081" cy="199251"/>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92" name="AutoShape 181"/>
                  <p:cNvSpPr>
                    <a:spLocks noChangeArrowheads="1"/>
                  </p:cNvSpPr>
                  <p:nvPr/>
                </p:nvSpPr>
                <p:spPr bwMode="auto">
                  <a:xfrm>
                    <a:off x="5216419" y="6053702"/>
                    <a:ext cx="265081" cy="199251"/>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1977" name="AutoShape 185"/>
                <p:cNvSpPr>
                  <a:spLocks noChangeArrowheads="1"/>
                </p:cNvSpPr>
                <p:nvPr/>
              </p:nvSpPr>
              <p:spPr bwMode="auto">
                <a:xfrm rot="5400000">
                  <a:off x="1746769" y="2246149"/>
                  <a:ext cx="221018" cy="261223"/>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78" name="AutoShape 186"/>
                <p:cNvSpPr>
                  <a:spLocks noChangeArrowheads="1"/>
                </p:cNvSpPr>
                <p:nvPr/>
              </p:nvSpPr>
              <p:spPr bwMode="auto">
                <a:xfrm rot="5400000">
                  <a:off x="3373552" y="2246986"/>
                  <a:ext cx="221018" cy="259549"/>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79" name="AutoShape 185"/>
                <p:cNvSpPr>
                  <a:spLocks noChangeArrowheads="1"/>
                </p:cNvSpPr>
                <p:nvPr/>
              </p:nvSpPr>
              <p:spPr bwMode="auto">
                <a:xfrm rot="5400000">
                  <a:off x="1749282" y="6298981"/>
                  <a:ext cx="221018" cy="259549"/>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980" name="AutoShape 186"/>
                <p:cNvSpPr>
                  <a:spLocks noChangeArrowheads="1"/>
                </p:cNvSpPr>
                <p:nvPr/>
              </p:nvSpPr>
              <p:spPr bwMode="auto">
                <a:xfrm rot="5400000">
                  <a:off x="3376901" y="6298981"/>
                  <a:ext cx="221018" cy="259549"/>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240" name="Group 250"/>
                <p:cNvGrpSpPr>
                  <a:grpSpLocks/>
                </p:cNvGrpSpPr>
                <p:nvPr/>
              </p:nvGrpSpPr>
              <p:grpSpPr bwMode="auto">
                <a:xfrm>
                  <a:off x="164272" y="4229330"/>
                  <a:ext cx="938390" cy="567822"/>
                  <a:chOff x="152" y="1824"/>
                  <a:chExt cx="639" cy="432"/>
                </a:xfrm>
              </p:grpSpPr>
              <p:sp>
                <p:nvSpPr>
                  <p:cNvPr id="1982" name="Rectangle 170"/>
                  <p:cNvSpPr>
                    <a:spLocks noChangeArrowheads="1"/>
                  </p:cNvSpPr>
                  <p:nvPr/>
                </p:nvSpPr>
                <p:spPr bwMode="auto">
                  <a:xfrm rot="10800000" flipH="1">
                    <a:off x="336" y="1823"/>
                    <a:ext cx="122"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a:solidFill>
                          <a:sysClr val="window" lastClr="FFFFFF"/>
                        </a:solidFill>
                        <a:latin typeface="+mn-lt"/>
                        <a:ea typeface="+mn-ea"/>
                      </a:rPr>
                      <a:t>SerDes</a:t>
                    </a:r>
                  </a:p>
                </p:txBody>
              </p:sp>
              <p:sp>
                <p:nvSpPr>
                  <p:cNvPr id="1983" name="Rectangle 170"/>
                  <p:cNvSpPr>
                    <a:spLocks noChangeArrowheads="1"/>
                  </p:cNvSpPr>
                  <p:nvPr/>
                </p:nvSpPr>
                <p:spPr bwMode="auto">
                  <a:xfrm>
                    <a:off x="462" y="1823"/>
                    <a:ext cx="328" cy="432"/>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8-lane</a:t>
                    </a:r>
                  </a:p>
                </p:txBody>
              </p:sp>
              <p:sp>
                <p:nvSpPr>
                  <p:cNvPr id="1984" name="AutoShape 181"/>
                  <p:cNvSpPr>
                    <a:spLocks noChangeArrowheads="1"/>
                  </p:cNvSpPr>
                  <p:nvPr/>
                </p:nvSpPr>
                <p:spPr bwMode="auto">
                  <a:xfrm>
                    <a:off x="152" y="1979"/>
                    <a:ext cx="181" cy="135"/>
                  </a:xfrm>
                  <a:prstGeom prst="leftRightArrow">
                    <a:avLst>
                      <a:gd name="adj1" fmla="val 50000"/>
                      <a:gd name="adj2" fmla="val 2681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sp>
            <p:nvSpPr>
              <p:cNvPr id="1939" name="角丸四角形 1938"/>
              <p:cNvSpPr/>
              <p:nvPr/>
            </p:nvSpPr>
            <p:spPr bwMode="auto">
              <a:xfrm>
                <a:off x="1196975" y="2886646"/>
                <a:ext cx="2714625" cy="2874747"/>
              </a:xfrm>
              <a:prstGeom prst="roundRect">
                <a:avLst>
                  <a:gd name="adj" fmla="val 8559"/>
                </a:avLst>
              </a:prstGeom>
              <a:solidFill>
                <a:srgbClr val="FFCC99">
                  <a:alpha val="55000"/>
                </a:srgbClr>
              </a:solidFill>
              <a:ln w="31750" cap="flat" cmpd="sng" algn="ctr">
                <a:solidFill>
                  <a:srgbClr val="FFCC00"/>
                </a:solidFill>
                <a:prstDash val="sysDash"/>
                <a:round/>
                <a:headEnd type="none" w="med" len="med"/>
                <a:tailEnd type="triangle" w="med" len="med"/>
              </a:ln>
              <a:effectLst/>
              <a:extLst/>
            </p:spPr>
            <p:txBody>
              <a:bodyPr rot="10800000" vert="eaVert" wrap="none" anchor="ctr"/>
              <a:lstStyle/>
              <a:p>
                <a:pPr>
                  <a:defRPr/>
                </a:pPr>
                <a:endParaRPr lang="ja-JP" altLang="en-US" sz="1200" kern="0">
                  <a:solidFill>
                    <a:srgbClr val="000000"/>
                  </a:solidFill>
                  <a:ea typeface="+mn-ea"/>
                </a:endParaRPr>
              </a:p>
            </p:txBody>
          </p:sp>
          <p:sp>
            <p:nvSpPr>
              <p:cNvPr id="1940" name="円/楕円 1939"/>
              <p:cNvSpPr/>
              <p:nvPr/>
            </p:nvSpPr>
            <p:spPr bwMode="auto">
              <a:xfrm>
                <a:off x="2817812" y="3726371"/>
                <a:ext cx="361950" cy="338112"/>
              </a:xfrm>
              <a:prstGeom prst="ellipse">
                <a:avLst/>
              </a:prstGeom>
              <a:noFill/>
              <a:ln w="38100">
                <a:solidFill>
                  <a:srgbClr val="FF0000"/>
                </a:solid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cxnSp>
            <p:nvCxnSpPr>
              <p:cNvPr id="1941" name="直線コネクタ 1940"/>
              <p:cNvCxnSpPr>
                <a:stCxn id="1940" idx="7"/>
              </p:cNvCxnSpPr>
              <p:nvPr/>
            </p:nvCxnSpPr>
            <p:spPr>
              <a:xfrm flipV="1">
                <a:off x="3127375" y="2102480"/>
                <a:ext cx="1144587" cy="16730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42" name="Rectangle 177"/>
              <p:cNvSpPr>
                <a:spLocks noChangeArrowheads="1"/>
              </p:cNvSpPr>
              <p:nvPr/>
            </p:nvSpPr>
            <p:spPr bwMode="auto">
              <a:xfrm>
                <a:off x="4500562" y="1773892"/>
                <a:ext cx="1031875" cy="430180"/>
              </a:xfrm>
              <a:prstGeom prst="rect">
                <a:avLst/>
              </a:prstGeom>
              <a:noFill/>
              <a:ln w="9525">
                <a:noFill/>
                <a:miter lim="800000"/>
                <a:headEnd/>
                <a:tailEnd/>
              </a:ln>
            </p:spPr>
            <p:txBody>
              <a:bodyPr wrap="none" anchor="ctr"/>
              <a:lstStyle/>
              <a:p>
                <a:pPr algn="ctr"/>
                <a:r>
                  <a:rPr kumimoji="0" lang="ja-JP" altLang="en-US" sz="1400" b="1">
                    <a:solidFill>
                      <a:srgbClr val="FF0000"/>
                    </a:solidFill>
                    <a:latin typeface="Calibri" pitchFamily="34" charset="0"/>
                    <a:ea typeface="Myriad Pro"/>
                    <a:cs typeface="Myriad Pro"/>
                  </a:rPr>
                  <a:t>拡大図</a:t>
                </a:r>
                <a:endParaRPr kumimoji="0" lang="en-US" sz="1400" b="1">
                  <a:solidFill>
                    <a:srgbClr val="FF0000"/>
                  </a:solidFill>
                  <a:latin typeface="Calibri" pitchFamily="34" charset="0"/>
                  <a:ea typeface="Myriad Pro"/>
                  <a:cs typeface="Myriad Pro"/>
                </a:endParaRPr>
              </a:p>
            </p:txBody>
          </p:sp>
          <p:sp>
            <p:nvSpPr>
              <p:cNvPr id="202203" name="Text Box 16"/>
              <p:cNvSpPr txBox="1">
                <a:spLocks noChangeArrowheads="1"/>
              </p:cNvSpPr>
              <p:nvPr/>
            </p:nvSpPr>
            <p:spPr bwMode="auto">
              <a:xfrm>
                <a:off x="1249761" y="6427298"/>
                <a:ext cx="2738250" cy="276999"/>
              </a:xfrm>
              <a:prstGeom prst="rect">
                <a:avLst/>
              </a:prstGeom>
              <a:noFill/>
              <a:ln w="9525">
                <a:noFill/>
                <a:miter lim="800000"/>
                <a:headEnd/>
                <a:tailEnd/>
              </a:ln>
            </p:spPr>
            <p:txBody>
              <a:bodyPr wrap="none">
                <a:spAutoFit/>
              </a:bodyPr>
              <a:lstStyle/>
              <a:p>
                <a:pPr algn="ctr"/>
                <a:r>
                  <a:rPr lang="en-US" altLang="ja-JP" sz="1200" b="1" u="sng">
                    <a:solidFill>
                      <a:srgbClr val="000000"/>
                    </a:solidFill>
                  </a:rPr>
                  <a:t>TILE-Gx100 : </a:t>
                </a:r>
                <a:r>
                  <a:rPr lang="ja-JP" altLang="en-US" sz="1200" b="1" u="sng">
                    <a:solidFill>
                      <a:srgbClr val="000000"/>
                    </a:solidFill>
                  </a:rPr>
                  <a:t>縦</a:t>
                </a:r>
                <a:r>
                  <a:rPr lang="en-US" altLang="ja-JP" sz="1200" b="1" u="sng">
                    <a:solidFill>
                      <a:srgbClr val="000000"/>
                    </a:solidFill>
                  </a:rPr>
                  <a:t>10 x </a:t>
                </a:r>
                <a:r>
                  <a:rPr lang="ja-JP" altLang="en-US" sz="1200" b="1" u="sng">
                    <a:solidFill>
                      <a:srgbClr val="000000"/>
                    </a:solidFill>
                  </a:rPr>
                  <a:t>横</a:t>
                </a:r>
                <a:r>
                  <a:rPr lang="en-US" altLang="ja-JP" sz="1200" b="1" u="sng">
                    <a:solidFill>
                      <a:srgbClr val="000000"/>
                    </a:solidFill>
                  </a:rPr>
                  <a:t>10 </a:t>
                </a:r>
                <a:r>
                  <a:rPr lang="ja-JP" altLang="en-US" sz="1200" b="1" u="sng">
                    <a:solidFill>
                      <a:srgbClr val="000000"/>
                    </a:solidFill>
                  </a:rPr>
                  <a:t>アレイ配列</a:t>
                </a:r>
                <a:endParaRPr lang="en-US" altLang="ja-JP" sz="1200" b="1" u="sng">
                  <a:solidFill>
                    <a:srgbClr val="000000"/>
                  </a:solidFill>
                </a:endParaRPr>
              </a:p>
            </p:txBody>
          </p:sp>
        </p:grpSp>
        <p:sp>
          <p:nvSpPr>
            <p:cNvPr id="2308" name="コンテンツ プレースホルダー 2"/>
            <p:cNvSpPr txBox="1">
              <a:spLocks/>
            </p:cNvSpPr>
            <p:nvPr/>
          </p:nvSpPr>
          <p:spPr bwMode="auto">
            <a:xfrm>
              <a:off x="1403350" y="1116717"/>
              <a:ext cx="2555875" cy="461927"/>
            </a:xfrm>
            <a:prstGeom prst="rect">
              <a:avLst/>
            </a:prstGeom>
            <a:solidFill>
              <a:schemeClr val="tx1"/>
            </a:solidFill>
            <a:ln>
              <a:noFill/>
            </a:ln>
            <a:effectLst/>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i="1" u="sng" kern="0" dirty="0">
                  <a:solidFill>
                    <a:srgbClr val="FFC000"/>
                  </a:solidFill>
                  <a:latin typeface="Myriad Pro"/>
                </a:rPr>
                <a:t>「</a:t>
              </a:r>
              <a:r>
                <a:rPr lang="en-US" altLang="ja-JP" i="1" u="sng" kern="0" dirty="0" smtClean="0">
                  <a:solidFill>
                    <a:srgbClr val="FFC000"/>
                  </a:solidFill>
                  <a:latin typeface="Myriad Pro"/>
                </a:rPr>
                <a:t>L2</a:t>
              </a:r>
              <a:r>
                <a:rPr lang="ja-JP" altLang="en-US" i="1" u="sng" kern="0" dirty="0" smtClean="0">
                  <a:solidFill>
                    <a:srgbClr val="FFC000"/>
                  </a:solidFill>
                  <a:latin typeface="Myriad Pro"/>
                </a:rPr>
                <a:t>キャッシュ</a:t>
              </a:r>
              <a:r>
                <a:rPr lang="ja-JP" altLang="en-US" i="1" u="sng" kern="0" dirty="0">
                  <a:solidFill>
                    <a:srgbClr val="FFC000"/>
                  </a:solidFill>
                  <a:latin typeface="Myriad Pro"/>
                </a:rPr>
                <a:t>」</a:t>
              </a:r>
            </a:p>
          </p:txBody>
        </p:sp>
      </p:grpSp>
      <p:sp>
        <p:nvSpPr>
          <p:cNvPr id="2319" name="Rounded Rectangle 36"/>
          <p:cNvSpPr/>
          <p:nvPr/>
        </p:nvSpPr>
        <p:spPr bwMode="gray">
          <a:xfrm>
            <a:off x="9237663" y="3008313"/>
            <a:ext cx="1674812" cy="682625"/>
          </a:xfrm>
          <a:prstGeom prst="roundRect">
            <a:avLst/>
          </a:prstGeom>
          <a:solidFill>
            <a:srgbClr val="2F2F5D"/>
          </a:solidFill>
          <a:ln w="38100" cap="flat" cmpd="sng" algn="ctr">
            <a:solidFill>
              <a:srgbClr val="FFC000"/>
            </a:solidFill>
            <a:prstDash val="sysDash"/>
            <a:headEnd/>
            <a:tailEnd/>
          </a:ln>
          <a:effectLst/>
        </p:spPr>
        <p:txBody>
          <a:bodyPr wrap="none" tIns="72000" anchor="ctr" anchorCtr="1"/>
          <a:lstStyle/>
          <a:p>
            <a:pPr algn="ctr" fontAlgn="auto">
              <a:lnSpc>
                <a:spcPct val="90000"/>
              </a:lnSpc>
              <a:spcBef>
                <a:spcPts val="0"/>
              </a:spcBef>
              <a:spcAft>
                <a:spcPts val="0"/>
              </a:spcAft>
              <a:defRPr/>
            </a:pPr>
            <a:r>
              <a:rPr kumimoji="0" lang="en-US" sz="2200" b="1" i="1" kern="0" dirty="0">
                <a:solidFill>
                  <a:srgbClr val="FFFFFF"/>
                </a:solidFill>
                <a:latin typeface="+mn-lt"/>
                <a:ea typeface="+mn-ea"/>
                <a:cs typeface="Myriad Pro"/>
              </a:rPr>
              <a:t>L2</a:t>
            </a:r>
            <a:r>
              <a:rPr kumimoji="0" lang="ja-JP" altLang="en-US" sz="2200" b="1" i="1" kern="0" dirty="0">
                <a:solidFill>
                  <a:srgbClr val="FFFFFF"/>
                </a:solidFill>
                <a:latin typeface="ＭＳ Ｐゴシック"/>
                <a:ea typeface="+mn-ea"/>
                <a:cs typeface="Myriad Pro"/>
              </a:rPr>
              <a:t> </a:t>
            </a:r>
            <a:r>
              <a:rPr kumimoji="0" lang="en-US" altLang="ja-JP" sz="2200" b="1" i="1" kern="0" dirty="0">
                <a:solidFill>
                  <a:srgbClr val="FFFFFF"/>
                </a:solidFill>
                <a:latin typeface="ＭＳ Ｐゴシック"/>
                <a:ea typeface="+mn-ea"/>
                <a:cs typeface="Myriad Pro"/>
              </a:rPr>
              <a:t>cache</a:t>
            </a:r>
          </a:p>
          <a:p>
            <a:pPr algn="ctr" fontAlgn="auto">
              <a:lnSpc>
                <a:spcPct val="90000"/>
              </a:lnSpc>
              <a:spcBef>
                <a:spcPts val="0"/>
              </a:spcBef>
              <a:spcAft>
                <a:spcPts val="0"/>
              </a:spcAft>
              <a:defRPr/>
            </a:pPr>
            <a:r>
              <a:rPr kumimoji="0" lang="en-US" sz="2200" b="1" i="1" kern="0" dirty="0">
                <a:solidFill>
                  <a:srgbClr val="FFFFFF"/>
                </a:solidFill>
                <a:latin typeface="+mn-lt"/>
                <a:ea typeface="+mn-ea"/>
                <a:cs typeface="Myriad Pro"/>
              </a:rPr>
              <a:t>256KByte</a:t>
            </a:r>
          </a:p>
        </p:txBody>
      </p:sp>
      <p:sp>
        <p:nvSpPr>
          <p:cNvPr id="2322" name="Rectangle 109"/>
          <p:cNvSpPr>
            <a:spLocks noChangeArrowheads="1"/>
          </p:cNvSpPr>
          <p:nvPr/>
        </p:nvSpPr>
        <p:spPr bwMode="auto">
          <a:xfrm>
            <a:off x="1517650" y="7100888"/>
            <a:ext cx="2339975" cy="396875"/>
          </a:xfrm>
          <a:prstGeom prst="rect">
            <a:avLst/>
          </a:prstGeom>
          <a:gradFill rotWithShape="1">
            <a:gsLst>
              <a:gs pos="0">
                <a:srgbClr val="C0C0C0"/>
              </a:gs>
              <a:gs pos="100000">
                <a:srgbClr val="EAEAEA"/>
              </a:gs>
            </a:gsLst>
            <a:lin ang="2700000" scaled="1"/>
          </a:gradFill>
          <a:ln w="9525">
            <a:solidFill>
              <a:schemeClr val="tx1"/>
            </a:solidFill>
            <a:miter lim="800000"/>
            <a:headEnd/>
            <a:tailEnd/>
          </a:ln>
          <a:effectLst>
            <a:outerShdw blurRad="50800" dist="38100" algn="l" rotWithShape="0">
              <a:prstClr val="black">
                <a:alpha val="40000"/>
              </a:prstClr>
            </a:outerShdw>
          </a:effectLst>
        </p:spPr>
        <p:txBody>
          <a:bodyPr wrap="none" tIns="108000" anchor="ctr"/>
          <a:lstStyle/>
          <a:p>
            <a:pPr fontAlgn="auto">
              <a:lnSpc>
                <a:spcPct val="60000"/>
              </a:lnSpc>
              <a:spcBef>
                <a:spcPts val="0"/>
              </a:spcBef>
              <a:spcAft>
                <a:spcPts val="0"/>
              </a:spcAft>
              <a:buClr>
                <a:srgbClr val="2D2DB9">
                  <a:lumMod val="60000"/>
                  <a:lumOff val="40000"/>
                </a:srgbClr>
              </a:buClr>
              <a:defRPr/>
            </a:pPr>
            <a:r>
              <a:rPr lang="en-US" altLang="ja-JP" sz="2400" b="1" i="1" kern="0" dirty="0">
                <a:solidFill>
                  <a:prstClr val="black"/>
                </a:solidFill>
                <a:latin typeface="ＭＳ Ｐゴシック"/>
                <a:ea typeface="+mn-ea"/>
              </a:rPr>
              <a:t>100 Core </a:t>
            </a:r>
            <a:r>
              <a:rPr lang="en-US" altLang="ja-JP" b="1" i="1" kern="0" dirty="0">
                <a:solidFill>
                  <a:prstClr val="black"/>
                </a:solidFill>
                <a:latin typeface="ＭＳ Ｐゴシック"/>
                <a:ea typeface="+mn-ea"/>
              </a:rPr>
              <a:t>[</a:t>
            </a:r>
            <a:r>
              <a:rPr lang="ja-JP" altLang="en-US" b="1" i="1" kern="0" dirty="0">
                <a:solidFill>
                  <a:prstClr val="black"/>
                </a:solidFill>
                <a:latin typeface="ＭＳ Ｐゴシック"/>
                <a:ea typeface="+mn-ea"/>
              </a:rPr>
              <a:t>コア数</a:t>
            </a:r>
            <a:r>
              <a:rPr lang="en-US" altLang="ja-JP" b="1" i="1" kern="0" dirty="0">
                <a:solidFill>
                  <a:prstClr val="black"/>
                </a:solidFill>
                <a:latin typeface="ＭＳ Ｐゴシック"/>
                <a:ea typeface="+mn-ea"/>
              </a:rPr>
              <a:t>]</a:t>
            </a:r>
          </a:p>
        </p:txBody>
      </p:sp>
      <p:grpSp>
        <p:nvGrpSpPr>
          <p:cNvPr id="563" name="グループ化 24"/>
          <p:cNvGrpSpPr>
            <a:grpSpLocks/>
          </p:cNvGrpSpPr>
          <p:nvPr/>
        </p:nvGrpSpPr>
        <p:grpSpPr bwMode="auto">
          <a:xfrm>
            <a:off x="5651500" y="4214813"/>
            <a:ext cx="2881313" cy="1966912"/>
            <a:chOff x="-2976342" y="718549"/>
            <a:chExt cx="2880000" cy="1965529"/>
          </a:xfrm>
        </p:grpSpPr>
        <p:sp>
          <p:nvSpPr>
            <p:cNvPr id="2320" name="コンテンツ プレースホルダー 2"/>
            <p:cNvSpPr txBox="1">
              <a:spLocks/>
            </p:cNvSpPr>
            <p:nvPr/>
          </p:nvSpPr>
          <p:spPr bwMode="auto">
            <a:xfrm>
              <a:off x="-2976342" y="718549"/>
              <a:ext cx="2880000" cy="1965529"/>
            </a:xfrm>
            <a:prstGeom prst="rect">
              <a:avLst/>
            </a:prstGeom>
            <a:solidFill>
              <a:schemeClr val="tx1"/>
            </a:solidFill>
            <a:ln>
              <a:noFill/>
            </a:ln>
            <a:effectLst/>
            <a:extLst/>
          </p:spPr>
          <p:txBody>
            <a:bodyPr tIns="72000">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lnSpc>
                  <a:spcPct val="70000"/>
                </a:lnSpc>
                <a:buClr>
                  <a:srgbClr val="2D2DB9">
                    <a:lumMod val="60000"/>
                    <a:lumOff val="40000"/>
                  </a:srgbClr>
                </a:buClr>
                <a:buFont typeface="Wingdings" pitchFamily="2" charset="2"/>
                <a:buNone/>
                <a:defRPr/>
              </a:pPr>
              <a:r>
                <a:rPr lang="en-US" altLang="ja-JP" i="1" kern="0" dirty="0" smtClean="0">
                  <a:solidFill>
                    <a:srgbClr val="FFC000"/>
                  </a:solidFill>
                  <a:latin typeface="ＭＳ Ｐゴシック"/>
                </a:rPr>
                <a:t>L2 = </a:t>
              </a:r>
              <a:r>
                <a:rPr lang="en-US" altLang="ja-JP" i="1" u="sng" kern="0" dirty="0" smtClean="0">
                  <a:solidFill>
                    <a:srgbClr val="FFC000"/>
                  </a:solidFill>
                  <a:latin typeface="ＭＳ Ｐゴシック"/>
                </a:rPr>
                <a:t>256</a:t>
              </a:r>
              <a:r>
                <a:rPr lang="en-US" altLang="ja-JP" i="1" kern="0" dirty="0" smtClean="0">
                  <a:solidFill>
                    <a:srgbClr val="FFC000"/>
                  </a:solidFill>
                  <a:latin typeface="ＭＳ Ｐゴシック"/>
                </a:rPr>
                <a:t> </a:t>
              </a:r>
              <a:r>
                <a:rPr lang="en-US" altLang="ja-JP" i="1" kern="0" dirty="0" err="1" smtClean="0">
                  <a:solidFill>
                    <a:srgbClr val="FFC000"/>
                  </a:solidFill>
                  <a:latin typeface="ＭＳ Ｐゴシック"/>
                </a:rPr>
                <a:t>KByte</a:t>
              </a:r>
              <a:endParaRPr lang="en-US" altLang="ja-JP" i="1" kern="0" dirty="0" smtClean="0">
                <a:solidFill>
                  <a:srgbClr val="FFC000"/>
                </a:solidFill>
                <a:latin typeface="ＭＳ Ｐゴシック"/>
              </a:endParaRPr>
            </a:p>
            <a:p>
              <a:pPr marL="0" indent="0" algn="ctr">
                <a:lnSpc>
                  <a:spcPct val="60000"/>
                </a:lnSpc>
                <a:buClr>
                  <a:srgbClr val="2D2DB9">
                    <a:lumMod val="60000"/>
                    <a:lumOff val="40000"/>
                  </a:srgbClr>
                </a:buClr>
                <a:buFont typeface="Wingdings" pitchFamily="2" charset="2"/>
                <a:buNone/>
                <a:defRPr/>
              </a:pPr>
              <a:r>
                <a:rPr lang="en-US" altLang="ja-JP" b="0" kern="0" dirty="0">
                  <a:solidFill>
                    <a:prstClr val="black"/>
                  </a:solidFill>
                  <a:latin typeface="ＭＳ Ｐゴシック"/>
                </a:rPr>
                <a:t>×</a:t>
              </a:r>
              <a:endParaRPr lang="en-US" altLang="ja-JP" b="0" kern="0" dirty="0" smtClean="0">
                <a:solidFill>
                  <a:prstClr val="black"/>
                </a:solidFill>
                <a:latin typeface="ＭＳ Ｐゴシック"/>
              </a:endParaRPr>
            </a:p>
            <a:p>
              <a:pPr marL="0" indent="0" algn="ctr">
                <a:lnSpc>
                  <a:spcPct val="60000"/>
                </a:lnSpc>
                <a:buClr>
                  <a:srgbClr val="2D2DB9">
                    <a:lumMod val="60000"/>
                    <a:lumOff val="40000"/>
                  </a:srgbClr>
                </a:buClr>
                <a:buFont typeface="Wingdings" pitchFamily="2" charset="2"/>
                <a:buNone/>
                <a:defRPr/>
              </a:pPr>
              <a:r>
                <a:rPr lang="en-US" altLang="ja-JP" i="1" u="sng" kern="0" dirty="0" smtClean="0">
                  <a:solidFill>
                    <a:srgbClr val="FFC000"/>
                  </a:solidFill>
                  <a:latin typeface="ＭＳ Ｐゴシック"/>
                </a:rPr>
                <a:t>100</a:t>
              </a:r>
              <a:r>
                <a:rPr lang="en-US" altLang="ja-JP" i="1" kern="0" dirty="0" smtClean="0">
                  <a:solidFill>
                    <a:srgbClr val="FFC000"/>
                  </a:solidFill>
                  <a:latin typeface="ＭＳ Ｐゴシック"/>
                </a:rPr>
                <a:t> Core </a:t>
              </a:r>
              <a:r>
                <a:rPr lang="en-US" altLang="ja-JP" sz="1800" i="1" kern="0" dirty="0" smtClean="0">
                  <a:solidFill>
                    <a:srgbClr val="FFC000"/>
                  </a:solidFill>
                  <a:latin typeface="ＭＳ Ｐゴシック"/>
                </a:rPr>
                <a:t>[</a:t>
              </a:r>
              <a:r>
                <a:rPr lang="ja-JP" altLang="en-US" sz="1800" i="1" kern="0" dirty="0" smtClean="0">
                  <a:solidFill>
                    <a:srgbClr val="FFC000"/>
                  </a:solidFill>
                  <a:latin typeface="ＭＳ Ｐゴシック"/>
                </a:rPr>
                <a:t>コア数</a:t>
              </a:r>
              <a:r>
                <a:rPr lang="en-US" altLang="ja-JP" sz="1800" i="1" kern="0" dirty="0" smtClean="0">
                  <a:solidFill>
                    <a:srgbClr val="FFC000"/>
                  </a:solidFill>
                  <a:latin typeface="ＭＳ Ｐゴシック"/>
                </a:rPr>
                <a:t>]</a:t>
              </a:r>
            </a:p>
            <a:p>
              <a:pPr marL="0" indent="0" algn="ctr">
                <a:lnSpc>
                  <a:spcPct val="60000"/>
                </a:lnSpc>
                <a:buClr>
                  <a:srgbClr val="2D2DB9">
                    <a:lumMod val="60000"/>
                    <a:lumOff val="40000"/>
                  </a:srgbClr>
                </a:buClr>
                <a:buFont typeface="Wingdings" pitchFamily="2" charset="2"/>
                <a:buNone/>
                <a:defRPr/>
              </a:pPr>
              <a:endParaRPr lang="en-US" altLang="ja-JP" i="1" kern="0" dirty="0">
                <a:solidFill>
                  <a:srgbClr val="FFC000"/>
                </a:solidFill>
                <a:latin typeface="ＭＳ Ｐゴシック"/>
              </a:endParaRPr>
            </a:p>
            <a:p>
              <a:pPr marL="0" indent="0" algn="ctr">
                <a:lnSpc>
                  <a:spcPct val="60000"/>
                </a:lnSpc>
                <a:buClr>
                  <a:srgbClr val="2D2DB9">
                    <a:lumMod val="60000"/>
                    <a:lumOff val="40000"/>
                  </a:srgbClr>
                </a:buClr>
                <a:buFont typeface="Wingdings" pitchFamily="2" charset="2"/>
                <a:buNone/>
                <a:defRPr/>
              </a:pPr>
              <a:r>
                <a:rPr lang="ja-JP" altLang="en-US" sz="3200" i="1" kern="0" dirty="0">
                  <a:solidFill>
                    <a:srgbClr val="FF0000"/>
                  </a:solidFill>
                  <a:latin typeface="ＭＳ Ｐゴシック"/>
                </a:rPr>
                <a:t>「</a:t>
              </a:r>
              <a:r>
                <a:rPr lang="en-US" altLang="ja-JP" sz="3200" i="1" u="sng" kern="0" dirty="0" smtClean="0">
                  <a:solidFill>
                    <a:srgbClr val="FF0000"/>
                  </a:solidFill>
                  <a:latin typeface="ＭＳ Ｐゴシック"/>
                </a:rPr>
                <a:t>25.6</a:t>
              </a:r>
              <a:r>
                <a:rPr lang="en-US" altLang="ja-JP" sz="3200" i="1" kern="0" dirty="0" smtClean="0">
                  <a:solidFill>
                    <a:srgbClr val="FF0000"/>
                  </a:solidFill>
                  <a:latin typeface="ＭＳ Ｐゴシック"/>
                </a:rPr>
                <a:t> </a:t>
              </a:r>
              <a:r>
                <a:rPr lang="en-US" altLang="ja-JP" sz="3200" i="1" kern="0" dirty="0" err="1" smtClean="0">
                  <a:solidFill>
                    <a:srgbClr val="FF0000"/>
                  </a:solidFill>
                  <a:latin typeface="ＭＳ Ｐゴシック"/>
                </a:rPr>
                <a:t>Mbyte</a:t>
              </a:r>
              <a:r>
                <a:rPr lang="ja-JP" altLang="en-US" sz="3200" i="1" kern="0" dirty="0" smtClean="0">
                  <a:solidFill>
                    <a:srgbClr val="FF0000"/>
                  </a:solidFill>
                  <a:latin typeface="ＭＳ Ｐゴシック"/>
                </a:rPr>
                <a:t>」</a:t>
              </a:r>
              <a:endParaRPr lang="en-US" altLang="ja-JP" sz="3200" i="1" kern="0" dirty="0" smtClean="0">
                <a:solidFill>
                  <a:srgbClr val="FF0000"/>
                </a:solidFill>
                <a:latin typeface="ＭＳ Ｐゴシック"/>
              </a:endParaRPr>
            </a:p>
            <a:p>
              <a:pPr marL="0" indent="0" algn="ctr">
                <a:lnSpc>
                  <a:spcPct val="80000"/>
                </a:lnSpc>
                <a:buClr>
                  <a:srgbClr val="2D2DB9">
                    <a:lumMod val="60000"/>
                    <a:lumOff val="40000"/>
                  </a:srgbClr>
                </a:buClr>
                <a:buFont typeface="Wingdings" pitchFamily="2" charset="2"/>
                <a:buNone/>
                <a:defRPr/>
              </a:pPr>
              <a:r>
                <a:rPr lang="ja-JP" altLang="en-US" sz="2000" i="1" kern="0" dirty="0" smtClean="0">
                  <a:solidFill>
                    <a:srgbClr val="FFC000"/>
                  </a:solidFill>
                  <a:latin typeface="ＭＳ Ｐゴシック"/>
                </a:rPr>
                <a:t>バーチャル </a:t>
              </a:r>
              <a:r>
                <a:rPr lang="en-US" altLang="ja-JP" sz="2000" i="1" kern="0" dirty="0">
                  <a:solidFill>
                    <a:srgbClr val="FFC000"/>
                  </a:solidFill>
                  <a:latin typeface="ＭＳ Ｐゴシック"/>
                </a:rPr>
                <a:t>L3</a:t>
              </a:r>
              <a:r>
                <a:rPr lang="ja-JP" altLang="en-US" sz="2000" i="1" kern="0" dirty="0" smtClean="0">
                  <a:solidFill>
                    <a:srgbClr val="FFC000"/>
                  </a:solidFill>
                  <a:latin typeface="ＭＳ Ｐゴシック"/>
                </a:rPr>
                <a:t>キャッシュ</a:t>
              </a:r>
              <a:endParaRPr lang="ja-JP" altLang="en-US" sz="2000" i="1" kern="0" dirty="0">
                <a:solidFill>
                  <a:srgbClr val="FFC000"/>
                </a:solidFill>
                <a:latin typeface="ＭＳ Ｐゴシック"/>
              </a:endParaRPr>
            </a:p>
          </p:txBody>
        </p:sp>
        <p:sp>
          <p:nvSpPr>
            <p:cNvPr id="2314" name="コンテンツ プレースホルダー 2"/>
            <p:cNvSpPr txBox="1">
              <a:spLocks/>
            </p:cNvSpPr>
            <p:nvPr/>
          </p:nvSpPr>
          <p:spPr bwMode="auto">
            <a:xfrm>
              <a:off x="-1837036" y="1124663"/>
              <a:ext cx="648992" cy="252235"/>
            </a:xfrm>
            <a:prstGeom prst="rect">
              <a:avLst/>
            </a:prstGeom>
            <a:solidFill>
              <a:schemeClr val="tx1"/>
            </a:solidFill>
            <a:ln>
              <a:noFill/>
            </a:ln>
            <a:effectLst/>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lnSpc>
                  <a:spcPct val="60000"/>
                </a:lnSpc>
                <a:buClr>
                  <a:srgbClr val="2D2DB9">
                    <a:lumMod val="60000"/>
                    <a:lumOff val="40000"/>
                  </a:srgbClr>
                </a:buClr>
                <a:buFont typeface="Wingdings" pitchFamily="2" charset="2"/>
                <a:buNone/>
                <a:defRPr/>
              </a:pPr>
              <a:r>
                <a:rPr lang="en-US" altLang="ja-JP" sz="2800" b="0" kern="0" dirty="0" smtClean="0">
                  <a:solidFill>
                    <a:srgbClr val="FFC000"/>
                  </a:solidFill>
                  <a:latin typeface="ＭＳ Ｐゴシック"/>
                </a:rPr>
                <a:t>×</a:t>
              </a:r>
            </a:p>
          </p:txBody>
        </p:sp>
        <p:sp>
          <p:nvSpPr>
            <p:cNvPr id="2315" name="コンテンツ プレースホルダー 2"/>
            <p:cNvSpPr txBox="1">
              <a:spLocks/>
            </p:cNvSpPr>
            <p:nvPr/>
          </p:nvSpPr>
          <p:spPr bwMode="auto">
            <a:xfrm rot="5400000">
              <a:off x="-1688632" y="1633067"/>
              <a:ext cx="323622" cy="252298"/>
            </a:xfrm>
            <a:prstGeom prst="rect">
              <a:avLst/>
            </a:prstGeom>
            <a:solidFill>
              <a:schemeClr val="tx1"/>
            </a:solidFill>
            <a:ln>
              <a:noFill/>
            </a:ln>
            <a:effectLst/>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lnSpc>
                  <a:spcPct val="60000"/>
                </a:lnSpc>
                <a:buClr>
                  <a:srgbClr val="2D2DB9">
                    <a:lumMod val="60000"/>
                    <a:lumOff val="40000"/>
                  </a:srgbClr>
                </a:buClr>
                <a:buFont typeface="Wingdings" pitchFamily="2" charset="2"/>
                <a:buNone/>
                <a:defRPr/>
              </a:pPr>
              <a:r>
                <a:rPr lang="en-US" altLang="ja-JP" sz="2800" b="0" kern="0" dirty="0" smtClean="0">
                  <a:solidFill>
                    <a:srgbClr val="FFC000"/>
                  </a:solidFill>
                  <a:latin typeface="ＭＳ Ｐゴシック"/>
                </a:rPr>
                <a:t>=</a:t>
              </a:r>
            </a:p>
          </p:txBody>
        </p:sp>
      </p:grpSp>
      <p:sp>
        <p:nvSpPr>
          <p:cNvPr id="1750" name="二等辺三角形 1749"/>
          <p:cNvSpPr/>
          <p:nvPr/>
        </p:nvSpPr>
        <p:spPr bwMode="auto">
          <a:xfrm rot="5400000">
            <a:off x="6576219" y="43657"/>
            <a:ext cx="257175" cy="458787"/>
          </a:xfrm>
          <a:prstGeom prst="triangle">
            <a:avLst>
              <a:gd name="adj" fmla="val 100000"/>
            </a:avLst>
          </a:prstGeom>
          <a:solidFill>
            <a:srgbClr val="006600"/>
          </a:solidFill>
          <a:ln>
            <a:noFill/>
          </a:ln>
          <a:extLst/>
        </p:spPr>
        <p:txBody>
          <a:bodyPr lIns="36000" rIns="36000" anchor="ctr"/>
          <a:lstStyle/>
          <a:p>
            <a:endParaRPr kumimoji="0" lang="ja-JP" altLang="en-US" sz="900">
              <a:solidFill>
                <a:srgbClr val="000000"/>
              </a:solidFill>
              <a:latin typeface="Calibri" pitchFamily="34" charset="0"/>
              <a:ea typeface="Myriad Pro"/>
              <a:cs typeface="Myriad Pro"/>
            </a:endParaRPr>
          </a:p>
        </p:txBody>
      </p:sp>
      <p:sp>
        <p:nvSpPr>
          <p:cNvPr id="1749" name="Rectangle 5"/>
          <p:cNvSpPr>
            <a:spLocks noChangeArrowheads="1"/>
          </p:cNvSpPr>
          <p:nvPr/>
        </p:nvSpPr>
        <p:spPr bwMode="auto">
          <a:xfrm>
            <a:off x="179388" y="122238"/>
            <a:ext cx="6286500" cy="323850"/>
          </a:xfrm>
          <a:prstGeom prst="roundRect">
            <a:avLst>
              <a:gd name="adj" fmla="val 9093"/>
            </a:avLst>
          </a:prstGeom>
          <a:solidFill>
            <a:srgbClr val="006600"/>
          </a:solidFill>
          <a:ln w="9525">
            <a:solidFill>
              <a:srgbClr val="006600"/>
            </a:solidFill>
            <a:round/>
            <a:headEnd/>
            <a:tailEnd/>
          </a:ln>
        </p:spPr>
        <p:txBody>
          <a:bodyPr lIns="72000" tIns="0" rIns="0" bIns="0" anchor="ctr">
            <a:spAutoFit/>
          </a:bodyPr>
          <a:lstStyle/>
          <a:p>
            <a:pPr fontAlgn="auto">
              <a:spcBef>
                <a:spcPts val="0"/>
              </a:spcBef>
              <a:spcAft>
                <a:spcPts val="0"/>
              </a:spcAft>
              <a:defRPr/>
            </a:pPr>
            <a:r>
              <a:rPr kumimoji="0" lang="en-US" altLang="ja-JP" sz="2000" b="1" kern="0" dirty="0">
                <a:solidFill>
                  <a:srgbClr val="FFFFFF"/>
                </a:solidFill>
                <a:latin typeface="Trebuchet MS" pitchFamily="34" charset="0"/>
                <a:ea typeface="+mn-ea"/>
              </a:rPr>
              <a:t>TILE-Gx100</a:t>
            </a:r>
            <a:r>
              <a:rPr kumimoji="0" lang="ja-JP" altLang="en-US" sz="2000" b="1" kern="0" dirty="0">
                <a:solidFill>
                  <a:srgbClr val="FFFFFF"/>
                </a:solidFill>
                <a:latin typeface="Trebuchet MS" pitchFamily="34" charset="0"/>
                <a:ea typeface="+mn-ea"/>
              </a:rPr>
              <a:t>（</a:t>
            </a:r>
            <a:r>
              <a:rPr kumimoji="0" lang="en-US" altLang="ja-JP" sz="2000" b="1" kern="0" dirty="0">
                <a:solidFill>
                  <a:srgbClr val="FFFFFF"/>
                </a:solidFill>
                <a:latin typeface="Trebuchet MS" pitchFamily="34" charset="0"/>
                <a:ea typeface="+mn-ea"/>
              </a:rPr>
              <a:t>100core</a:t>
            </a:r>
            <a:r>
              <a:rPr kumimoji="0" lang="ja-JP" altLang="en-US" sz="2000" b="1" kern="0" dirty="0">
                <a:solidFill>
                  <a:srgbClr val="FFFFFF"/>
                </a:solidFill>
                <a:latin typeface="Trebuchet MS" pitchFamily="34" charset="0"/>
                <a:ea typeface="+mn-ea"/>
              </a:rPr>
              <a:t>） </a:t>
            </a:r>
            <a:r>
              <a:rPr kumimoji="0" lang="en-US" altLang="ja-JP" sz="2000" b="1" kern="0" dirty="0">
                <a:solidFill>
                  <a:srgbClr val="FFFFFF"/>
                </a:solidFill>
                <a:latin typeface="Trebuchet MS" pitchFamily="34" charset="0"/>
                <a:ea typeface="+mn-ea"/>
              </a:rPr>
              <a:t>: High end system-on-a-chip</a:t>
            </a:r>
          </a:p>
        </p:txBody>
      </p:sp>
      <p:grpSp>
        <p:nvGrpSpPr>
          <p:cNvPr id="564" name="グループ化 4"/>
          <p:cNvGrpSpPr>
            <a:grpSpLocks/>
          </p:cNvGrpSpPr>
          <p:nvPr/>
        </p:nvGrpSpPr>
        <p:grpSpPr bwMode="auto">
          <a:xfrm>
            <a:off x="17463" y="419100"/>
            <a:ext cx="9126537" cy="6318250"/>
            <a:chOff x="17462" y="419856"/>
            <a:chExt cx="9126538" cy="6317074"/>
          </a:xfrm>
        </p:grpSpPr>
        <p:grpSp>
          <p:nvGrpSpPr>
            <p:cNvPr id="201777" name="グループ化 1164"/>
            <p:cNvGrpSpPr>
              <a:grpSpLocks/>
            </p:cNvGrpSpPr>
            <p:nvPr/>
          </p:nvGrpSpPr>
          <p:grpSpPr bwMode="auto">
            <a:xfrm>
              <a:off x="17462" y="419856"/>
              <a:ext cx="9126538" cy="6284441"/>
              <a:chOff x="17462" y="419856"/>
              <a:chExt cx="9126538" cy="6284441"/>
            </a:xfrm>
          </p:grpSpPr>
          <p:sp>
            <p:nvSpPr>
              <p:cNvPr id="201780" name="AutoShape 5"/>
              <p:cNvSpPr>
                <a:spLocks noChangeArrowheads="1"/>
              </p:cNvSpPr>
              <p:nvPr/>
            </p:nvSpPr>
            <p:spPr bwMode="auto">
              <a:xfrm>
                <a:off x="17462" y="445320"/>
                <a:ext cx="9126538" cy="6216738"/>
              </a:xfrm>
              <a:prstGeom prst="roundRect">
                <a:avLst>
                  <a:gd name="adj" fmla="val 0"/>
                </a:avLst>
              </a:prstGeom>
              <a:solidFill>
                <a:srgbClr val="FFFF99"/>
              </a:solidFill>
              <a:ln w="9525">
                <a:noFill/>
                <a:round/>
                <a:headEnd/>
                <a:tailEnd/>
              </a:ln>
            </p:spPr>
            <p:txBody>
              <a:bodyPr wrap="none" anchor="b"/>
              <a:lstStyle/>
              <a:p>
                <a:pPr algn="ctr"/>
                <a:endParaRPr lang="en-US" altLang="ja-JP" sz="2800" b="1">
                  <a:solidFill>
                    <a:srgbClr val="000000"/>
                  </a:solidFill>
                  <a:latin typeface="Calibri" pitchFamily="34" charset="0"/>
                  <a:ea typeface="HGP創英角ｺﾞｼｯｸUB" pitchFamily="50" charset="-128"/>
                </a:endParaRPr>
              </a:p>
            </p:txBody>
          </p:sp>
          <p:grpSp>
            <p:nvGrpSpPr>
              <p:cNvPr id="201781" name="グループ化 1166"/>
              <p:cNvGrpSpPr>
                <a:grpSpLocks noChangeAspect="1"/>
              </p:cNvGrpSpPr>
              <p:nvPr/>
            </p:nvGrpSpPr>
            <p:grpSpPr bwMode="auto">
              <a:xfrm>
                <a:off x="191868" y="2301586"/>
                <a:ext cx="5002669" cy="4050814"/>
                <a:chOff x="152401" y="2266972"/>
                <a:chExt cx="5276847" cy="4272821"/>
              </a:xfrm>
            </p:grpSpPr>
            <p:sp>
              <p:nvSpPr>
                <p:cNvPr id="1226" name="Rectangle 3"/>
                <p:cNvSpPr>
                  <a:spLocks noChangeArrowheads="1"/>
                </p:cNvSpPr>
                <p:nvPr/>
              </p:nvSpPr>
              <p:spPr bwMode="auto">
                <a:xfrm>
                  <a:off x="336828" y="2378202"/>
                  <a:ext cx="4934767" cy="4080007"/>
                </a:xfrm>
                <a:prstGeom prst="rect">
                  <a:avLst/>
                </a:prstGeom>
                <a:gradFill rotWithShape="1">
                  <a:gsLst>
                    <a:gs pos="0">
                      <a:srgbClr val="C0C0C0"/>
                    </a:gs>
                    <a:gs pos="50000">
                      <a:srgbClr val="EAEAEA"/>
                    </a:gs>
                    <a:gs pos="100000">
                      <a:srgbClr val="C0C0C0"/>
                    </a:gs>
                  </a:gsLst>
                  <a:lin ang="0" scaled="1"/>
                </a:gra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27" name="Rectangle 157"/>
                <p:cNvSpPr>
                  <a:spLocks noChangeArrowheads="1"/>
                </p:cNvSpPr>
                <p:nvPr/>
              </p:nvSpPr>
              <p:spPr bwMode="auto">
                <a:xfrm>
                  <a:off x="1060214" y="6041334"/>
                  <a:ext cx="1605850" cy="279591"/>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1228" name="Rectangle 157"/>
                <p:cNvSpPr>
                  <a:spLocks noChangeArrowheads="1"/>
                </p:cNvSpPr>
                <p:nvPr/>
              </p:nvSpPr>
              <p:spPr bwMode="auto">
                <a:xfrm>
                  <a:off x="2719648" y="6041334"/>
                  <a:ext cx="1605851" cy="276242"/>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1229" name="Rectangle 157"/>
                <p:cNvSpPr>
                  <a:spLocks noChangeArrowheads="1"/>
                </p:cNvSpPr>
                <p:nvPr/>
              </p:nvSpPr>
              <p:spPr bwMode="auto">
                <a:xfrm>
                  <a:off x="1060214" y="2482002"/>
                  <a:ext cx="1605850" cy="277916"/>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1230" name="Rectangle 157"/>
                <p:cNvSpPr>
                  <a:spLocks noChangeArrowheads="1"/>
                </p:cNvSpPr>
                <p:nvPr/>
              </p:nvSpPr>
              <p:spPr bwMode="auto">
                <a:xfrm>
                  <a:off x="2719648" y="2480328"/>
                  <a:ext cx="1605851" cy="279590"/>
                </a:xfrm>
                <a:prstGeom prst="rect">
                  <a:avLst/>
                </a:prstGeom>
                <a:solidFill>
                  <a:srgbClr val="339933"/>
                </a:solidFill>
                <a:ln w="9525" algn="ctr">
                  <a:solidFill>
                    <a:srgbClr val="B2DEB2"/>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 lastClr="FFFFFF"/>
                      </a:solidFill>
                      <a:latin typeface="+mn-lt"/>
                      <a:ea typeface="+mn-ea"/>
                    </a:rPr>
                    <a:t>Memory Controller (DDR3)</a:t>
                  </a:r>
                </a:p>
              </p:txBody>
            </p:sp>
            <p:sp>
              <p:nvSpPr>
                <p:cNvPr id="1231" name="Rectangle 163"/>
                <p:cNvSpPr>
                  <a:spLocks noChangeArrowheads="1"/>
                </p:cNvSpPr>
                <p:nvPr/>
              </p:nvSpPr>
              <p:spPr bwMode="auto">
                <a:xfrm rot="16200000">
                  <a:off x="2775198" y="4293456"/>
                  <a:ext cx="3102279" cy="229407"/>
                </a:xfrm>
                <a:prstGeom prst="rect">
                  <a:avLst/>
                </a:prstGeom>
                <a:solidFill>
                  <a:srgbClr val="3399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a:solidFill>
                        <a:prstClr val="black"/>
                      </a:solidFill>
                      <a:latin typeface="+mn-lt"/>
                      <a:ea typeface="+mn-ea"/>
                    </a:rPr>
                    <a:t>mPIPE</a:t>
                  </a:r>
                </a:p>
              </p:txBody>
            </p:sp>
            <p:grpSp>
              <p:nvGrpSpPr>
                <p:cNvPr id="201851" name="Group 12"/>
                <p:cNvGrpSpPr>
                  <a:grpSpLocks/>
                </p:cNvGrpSpPr>
                <p:nvPr/>
              </p:nvGrpSpPr>
              <p:grpSpPr bwMode="auto">
                <a:xfrm>
                  <a:off x="1102540" y="2773347"/>
                  <a:ext cx="3126498" cy="3268944"/>
                  <a:chOff x="1673" y="1286"/>
                  <a:chExt cx="2129" cy="2226"/>
                </a:xfrm>
              </p:grpSpPr>
              <p:grpSp>
                <p:nvGrpSpPr>
                  <p:cNvPr id="201962" name="Group 13"/>
                  <p:cNvGrpSpPr>
                    <a:grpSpLocks/>
                  </p:cNvGrpSpPr>
                  <p:nvPr/>
                </p:nvGrpSpPr>
                <p:grpSpPr bwMode="auto">
                  <a:xfrm>
                    <a:off x="1673" y="1443"/>
                    <a:ext cx="2129" cy="58"/>
                    <a:chOff x="541" y="1137"/>
                    <a:chExt cx="1681" cy="61"/>
                  </a:xfrm>
                </p:grpSpPr>
                <p:sp>
                  <p:nvSpPr>
                    <p:cNvPr id="1562" name="Line 46"/>
                    <p:cNvSpPr>
                      <a:spLocks noChangeShapeType="1"/>
                    </p:cNvSpPr>
                    <p:nvPr/>
                  </p:nvSpPr>
                  <p:spPr bwMode="auto">
                    <a:xfrm rot="10800000" flipH="1" flipV="1">
                      <a:off x="541" y="1136"/>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63" name="Line 50"/>
                    <p:cNvSpPr>
                      <a:spLocks noChangeShapeType="1"/>
                    </p:cNvSpPr>
                    <p:nvPr/>
                  </p:nvSpPr>
                  <p:spPr bwMode="auto">
                    <a:xfrm rot="10800000" flipH="1" flipV="1">
                      <a:off x="541" y="1152"/>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64" name="Line 51"/>
                    <p:cNvSpPr>
                      <a:spLocks noChangeShapeType="1"/>
                    </p:cNvSpPr>
                    <p:nvPr/>
                  </p:nvSpPr>
                  <p:spPr bwMode="auto">
                    <a:xfrm rot="10800000" flipH="1" flipV="1">
                      <a:off x="541" y="1168"/>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65" name="Line 52"/>
                    <p:cNvSpPr>
                      <a:spLocks noChangeShapeType="1"/>
                    </p:cNvSpPr>
                    <p:nvPr/>
                  </p:nvSpPr>
                  <p:spPr bwMode="auto">
                    <a:xfrm rot="10800000" flipH="1" flipV="1">
                      <a:off x="541" y="1183"/>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66" name="Line 56"/>
                    <p:cNvSpPr>
                      <a:spLocks noChangeShapeType="1"/>
                    </p:cNvSpPr>
                    <p:nvPr/>
                  </p:nvSpPr>
                  <p:spPr bwMode="auto">
                    <a:xfrm rot="10800000" flipH="1" flipV="1">
                      <a:off x="541" y="1197"/>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63" name="Group 19"/>
                  <p:cNvGrpSpPr>
                    <a:grpSpLocks/>
                  </p:cNvGrpSpPr>
                  <p:nvPr/>
                </p:nvGrpSpPr>
                <p:grpSpPr bwMode="auto">
                  <a:xfrm>
                    <a:off x="1673" y="1853"/>
                    <a:ext cx="2129" cy="60"/>
                    <a:chOff x="541" y="1565"/>
                    <a:chExt cx="1681" cy="62"/>
                  </a:xfrm>
                </p:grpSpPr>
                <p:sp>
                  <p:nvSpPr>
                    <p:cNvPr id="1557" name="Line 47"/>
                    <p:cNvSpPr>
                      <a:spLocks noChangeShapeType="1"/>
                    </p:cNvSpPr>
                    <p:nvPr/>
                  </p:nvSpPr>
                  <p:spPr bwMode="auto">
                    <a:xfrm rot="10800000" flipH="1" flipV="1">
                      <a:off x="541" y="1563"/>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58" name="Line 53"/>
                    <p:cNvSpPr>
                      <a:spLocks noChangeShapeType="1"/>
                    </p:cNvSpPr>
                    <p:nvPr/>
                  </p:nvSpPr>
                  <p:spPr bwMode="auto">
                    <a:xfrm rot="10800000" flipH="1" flipV="1">
                      <a:off x="541" y="1611"/>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59" name="Line 57"/>
                    <p:cNvSpPr>
                      <a:spLocks noChangeShapeType="1"/>
                    </p:cNvSpPr>
                    <p:nvPr/>
                  </p:nvSpPr>
                  <p:spPr bwMode="auto">
                    <a:xfrm rot="10800000" flipH="1" flipV="1">
                      <a:off x="541" y="1626"/>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60" name="Line 66"/>
                    <p:cNvSpPr>
                      <a:spLocks noChangeShapeType="1"/>
                    </p:cNvSpPr>
                    <p:nvPr/>
                  </p:nvSpPr>
                  <p:spPr bwMode="auto">
                    <a:xfrm rot="10800000" flipH="1" flipV="1">
                      <a:off x="541" y="1581"/>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61" name="Line 68"/>
                    <p:cNvSpPr>
                      <a:spLocks noChangeShapeType="1"/>
                    </p:cNvSpPr>
                    <p:nvPr/>
                  </p:nvSpPr>
                  <p:spPr bwMode="auto">
                    <a:xfrm rot="10800000" flipH="1" flipV="1">
                      <a:off x="541" y="1596"/>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64" name="Group 25"/>
                  <p:cNvGrpSpPr>
                    <a:grpSpLocks/>
                  </p:cNvGrpSpPr>
                  <p:nvPr/>
                </p:nvGrpSpPr>
                <p:grpSpPr bwMode="auto">
                  <a:xfrm>
                    <a:off x="1673" y="2677"/>
                    <a:ext cx="2129" cy="60"/>
                    <a:chOff x="541" y="2386"/>
                    <a:chExt cx="1681" cy="62"/>
                  </a:xfrm>
                </p:grpSpPr>
                <p:sp>
                  <p:nvSpPr>
                    <p:cNvPr id="1552" name="Line 49"/>
                    <p:cNvSpPr>
                      <a:spLocks noChangeShapeType="1"/>
                    </p:cNvSpPr>
                    <p:nvPr/>
                  </p:nvSpPr>
                  <p:spPr bwMode="auto">
                    <a:xfrm rot="10800000" flipH="1" flipV="1">
                      <a:off x="541" y="2385"/>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53" name="Line 55"/>
                    <p:cNvSpPr>
                      <a:spLocks noChangeShapeType="1"/>
                    </p:cNvSpPr>
                    <p:nvPr/>
                  </p:nvSpPr>
                  <p:spPr bwMode="auto">
                    <a:xfrm rot="10800000" flipH="1" flipV="1">
                      <a:off x="541" y="2431"/>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54" name="Line 59"/>
                    <p:cNvSpPr>
                      <a:spLocks noChangeShapeType="1"/>
                    </p:cNvSpPr>
                    <p:nvPr/>
                  </p:nvSpPr>
                  <p:spPr bwMode="auto">
                    <a:xfrm rot="10800000" flipH="1" flipV="1">
                      <a:off x="541" y="2447"/>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55" name="Line 67"/>
                    <p:cNvSpPr>
                      <a:spLocks noChangeShapeType="1"/>
                    </p:cNvSpPr>
                    <p:nvPr/>
                  </p:nvSpPr>
                  <p:spPr bwMode="auto">
                    <a:xfrm rot="10800000" flipH="1" flipV="1">
                      <a:off x="541" y="2400"/>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56" name="Line 69"/>
                    <p:cNvSpPr>
                      <a:spLocks noChangeShapeType="1"/>
                    </p:cNvSpPr>
                    <p:nvPr/>
                  </p:nvSpPr>
                  <p:spPr bwMode="auto">
                    <a:xfrm rot="10800000" flipH="1" flipV="1">
                      <a:off x="541" y="2416"/>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65" name="Group 31"/>
                  <p:cNvGrpSpPr>
                    <a:grpSpLocks/>
                  </p:cNvGrpSpPr>
                  <p:nvPr/>
                </p:nvGrpSpPr>
                <p:grpSpPr bwMode="auto">
                  <a:xfrm>
                    <a:off x="1673" y="2266"/>
                    <a:ext cx="2129" cy="58"/>
                    <a:chOff x="541" y="1972"/>
                    <a:chExt cx="1681" cy="61"/>
                  </a:xfrm>
                </p:grpSpPr>
                <p:sp>
                  <p:nvSpPr>
                    <p:cNvPr id="1547" name="Line 48"/>
                    <p:cNvSpPr>
                      <a:spLocks noChangeShapeType="1"/>
                    </p:cNvSpPr>
                    <p:nvPr/>
                  </p:nvSpPr>
                  <p:spPr bwMode="auto">
                    <a:xfrm rot="10800000" flipH="1" flipV="1">
                      <a:off x="541" y="1971"/>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48" name="Line 54"/>
                    <p:cNvSpPr>
                      <a:spLocks noChangeShapeType="1"/>
                    </p:cNvSpPr>
                    <p:nvPr/>
                  </p:nvSpPr>
                  <p:spPr bwMode="auto">
                    <a:xfrm rot="10800000" flipH="1" flipV="1">
                      <a:off x="541" y="2017"/>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49" name="Line 58"/>
                    <p:cNvSpPr>
                      <a:spLocks noChangeShapeType="1"/>
                    </p:cNvSpPr>
                    <p:nvPr/>
                  </p:nvSpPr>
                  <p:spPr bwMode="auto">
                    <a:xfrm rot="10800000" flipH="1" flipV="1">
                      <a:off x="541" y="2032"/>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50" name="Line 76"/>
                    <p:cNvSpPr>
                      <a:spLocks noChangeShapeType="1"/>
                    </p:cNvSpPr>
                    <p:nvPr/>
                  </p:nvSpPr>
                  <p:spPr bwMode="auto">
                    <a:xfrm rot="10800000" flipH="1" flipV="1">
                      <a:off x="541" y="1984"/>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51" name="Line 77"/>
                    <p:cNvSpPr>
                      <a:spLocks noChangeShapeType="1"/>
                    </p:cNvSpPr>
                    <p:nvPr/>
                  </p:nvSpPr>
                  <p:spPr bwMode="auto">
                    <a:xfrm rot="10800000" flipH="1" flipV="1">
                      <a:off x="541" y="2001"/>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66" name="Group 37"/>
                  <p:cNvGrpSpPr>
                    <a:grpSpLocks/>
                  </p:cNvGrpSpPr>
                  <p:nvPr/>
                </p:nvGrpSpPr>
                <p:grpSpPr bwMode="auto">
                  <a:xfrm>
                    <a:off x="1673" y="1648"/>
                    <a:ext cx="2129" cy="59"/>
                    <a:chOff x="541" y="1340"/>
                    <a:chExt cx="1681" cy="62"/>
                  </a:xfrm>
                </p:grpSpPr>
                <p:sp>
                  <p:nvSpPr>
                    <p:cNvPr id="1542" name="Line 60"/>
                    <p:cNvSpPr>
                      <a:spLocks noChangeShapeType="1"/>
                    </p:cNvSpPr>
                    <p:nvPr/>
                  </p:nvSpPr>
                  <p:spPr bwMode="auto">
                    <a:xfrm rot="10800000" flipH="1" flipV="1">
                      <a:off x="541" y="1339"/>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43" name="Line 70"/>
                    <p:cNvSpPr>
                      <a:spLocks noChangeShapeType="1"/>
                    </p:cNvSpPr>
                    <p:nvPr/>
                  </p:nvSpPr>
                  <p:spPr bwMode="auto">
                    <a:xfrm rot="10800000" flipH="1" flipV="1">
                      <a:off x="541" y="1356"/>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44" name="Line 71"/>
                    <p:cNvSpPr>
                      <a:spLocks noChangeShapeType="1"/>
                    </p:cNvSpPr>
                    <p:nvPr/>
                  </p:nvSpPr>
                  <p:spPr bwMode="auto">
                    <a:xfrm rot="10800000" flipH="1" flipV="1">
                      <a:off x="541" y="1372"/>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45" name="Line 81"/>
                    <p:cNvSpPr>
                      <a:spLocks noChangeShapeType="1"/>
                    </p:cNvSpPr>
                    <p:nvPr/>
                  </p:nvSpPr>
                  <p:spPr bwMode="auto">
                    <a:xfrm rot="10800000" flipH="1" flipV="1">
                      <a:off x="541" y="1385"/>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46" name="Line 85"/>
                    <p:cNvSpPr>
                      <a:spLocks noChangeShapeType="1"/>
                    </p:cNvSpPr>
                    <p:nvPr/>
                  </p:nvSpPr>
                  <p:spPr bwMode="auto">
                    <a:xfrm rot="10800000" flipH="1" flipV="1">
                      <a:off x="541" y="1400"/>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67" name="Group 43"/>
                  <p:cNvGrpSpPr>
                    <a:grpSpLocks/>
                  </p:cNvGrpSpPr>
                  <p:nvPr/>
                </p:nvGrpSpPr>
                <p:grpSpPr bwMode="auto">
                  <a:xfrm>
                    <a:off x="1673" y="2060"/>
                    <a:ext cx="2129" cy="58"/>
                    <a:chOff x="541" y="1767"/>
                    <a:chExt cx="1681" cy="61"/>
                  </a:xfrm>
                </p:grpSpPr>
                <p:sp>
                  <p:nvSpPr>
                    <p:cNvPr id="1537" name="Line 61"/>
                    <p:cNvSpPr>
                      <a:spLocks noChangeShapeType="1"/>
                    </p:cNvSpPr>
                    <p:nvPr/>
                  </p:nvSpPr>
                  <p:spPr bwMode="auto">
                    <a:xfrm rot="10800000" flipH="1" flipV="1">
                      <a:off x="541" y="1766"/>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38" name="Line 72"/>
                    <p:cNvSpPr>
                      <a:spLocks noChangeShapeType="1"/>
                    </p:cNvSpPr>
                    <p:nvPr/>
                  </p:nvSpPr>
                  <p:spPr bwMode="auto">
                    <a:xfrm rot="10800000" flipH="1" flipV="1">
                      <a:off x="541" y="1779"/>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39" name="Line 74"/>
                    <p:cNvSpPr>
                      <a:spLocks noChangeShapeType="1"/>
                    </p:cNvSpPr>
                    <p:nvPr/>
                  </p:nvSpPr>
                  <p:spPr bwMode="auto">
                    <a:xfrm rot="10800000" flipH="1" flipV="1">
                      <a:off x="541" y="1795"/>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40" name="Line 82"/>
                    <p:cNvSpPr>
                      <a:spLocks noChangeShapeType="1"/>
                    </p:cNvSpPr>
                    <p:nvPr/>
                  </p:nvSpPr>
                  <p:spPr bwMode="auto">
                    <a:xfrm rot="10800000" flipH="1" flipV="1">
                      <a:off x="541" y="1813"/>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41" name="Line 86"/>
                    <p:cNvSpPr>
                      <a:spLocks noChangeShapeType="1"/>
                    </p:cNvSpPr>
                    <p:nvPr/>
                  </p:nvSpPr>
                  <p:spPr bwMode="auto">
                    <a:xfrm rot="10800000" flipH="1" flipV="1">
                      <a:off x="541" y="1827"/>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68" name="Group 49"/>
                  <p:cNvGrpSpPr>
                    <a:grpSpLocks/>
                  </p:cNvGrpSpPr>
                  <p:nvPr/>
                </p:nvGrpSpPr>
                <p:grpSpPr bwMode="auto">
                  <a:xfrm>
                    <a:off x="1673" y="2471"/>
                    <a:ext cx="2129" cy="59"/>
                    <a:chOff x="541" y="2173"/>
                    <a:chExt cx="1681" cy="62"/>
                  </a:xfrm>
                </p:grpSpPr>
                <p:sp>
                  <p:nvSpPr>
                    <p:cNvPr id="1532" name="Line 62"/>
                    <p:cNvSpPr>
                      <a:spLocks noChangeShapeType="1"/>
                    </p:cNvSpPr>
                    <p:nvPr/>
                  </p:nvSpPr>
                  <p:spPr bwMode="auto">
                    <a:xfrm rot="10800000" flipH="1" flipV="1">
                      <a:off x="541" y="2172"/>
                      <a:ext cx="1681"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33" name="Line 64"/>
                    <p:cNvSpPr>
                      <a:spLocks noChangeShapeType="1"/>
                    </p:cNvSpPr>
                    <p:nvPr/>
                  </p:nvSpPr>
                  <p:spPr bwMode="auto">
                    <a:xfrm rot="10800000" flipH="1" flipV="1">
                      <a:off x="541" y="2188"/>
                      <a:ext cx="1681"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34" name="Line 75"/>
                    <p:cNvSpPr>
                      <a:spLocks noChangeShapeType="1"/>
                    </p:cNvSpPr>
                    <p:nvPr/>
                  </p:nvSpPr>
                  <p:spPr bwMode="auto">
                    <a:xfrm rot="10800000" flipH="1" flipV="1">
                      <a:off x="541" y="2204"/>
                      <a:ext cx="1681"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35" name="Line 83"/>
                    <p:cNvSpPr>
                      <a:spLocks noChangeShapeType="1"/>
                    </p:cNvSpPr>
                    <p:nvPr/>
                  </p:nvSpPr>
                  <p:spPr bwMode="auto">
                    <a:xfrm rot="10800000" flipH="1" flipV="1">
                      <a:off x="541" y="2219"/>
                      <a:ext cx="1681"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36" name="Line 87"/>
                    <p:cNvSpPr>
                      <a:spLocks noChangeShapeType="1"/>
                    </p:cNvSpPr>
                    <p:nvPr/>
                  </p:nvSpPr>
                  <p:spPr bwMode="auto">
                    <a:xfrm rot="10800000" flipH="1" flipV="1">
                      <a:off x="541" y="2234"/>
                      <a:ext cx="1681"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1350" name="Line 63"/>
                  <p:cNvSpPr>
                    <a:spLocks noChangeShapeType="1"/>
                  </p:cNvSpPr>
                  <p:nvPr/>
                </p:nvSpPr>
                <p:spPr bwMode="auto">
                  <a:xfrm rot="10800000" flipH="1" flipV="1">
                    <a:off x="1673" y="2884"/>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51" name="Line 79"/>
                  <p:cNvSpPr>
                    <a:spLocks noChangeShapeType="1"/>
                  </p:cNvSpPr>
                  <p:nvPr/>
                </p:nvSpPr>
                <p:spPr bwMode="auto">
                  <a:xfrm rot="10800000" flipH="1" flipV="1">
                    <a:off x="1673" y="2896"/>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52" name="Line 80"/>
                  <p:cNvSpPr>
                    <a:spLocks noChangeShapeType="1"/>
                  </p:cNvSpPr>
                  <p:nvPr/>
                </p:nvSpPr>
                <p:spPr bwMode="auto">
                  <a:xfrm rot="10800000" flipH="1" flipV="1">
                    <a:off x="1673" y="2913"/>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53" name="Line 84"/>
                  <p:cNvSpPr>
                    <a:spLocks noChangeShapeType="1"/>
                  </p:cNvSpPr>
                  <p:nvPr/>
                </p:nvSpPr>
                <p:spPr bwMode="auto">
                  <a:xfrm rot="10800000" flipH="1" flipV="1">
                    <a:off x="1673" y="2927"/>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54" name="Line 88"/>
                  <p:cNvSpPr>
                    <a:spLocks noChangeShapeType="1"/>
                  </p:cNvSpPr>
                  <p:nvPr/>
                </p:nvSpPr>
                <p:spPr bwMode="auto">
                  <a:xfrm rot="10800000" flipH="1" flipV="1">
                    <a:off x="1673" y="2941"/>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55" name="Line 63"/>
                  <p:cNvSpPr>
                    <a:spLocks noChangeShapeType="1"/>
                  </p:cNvSpPr>
                  <p:nvPr/>
                </p:nvSpPr>
                <p:spPr bwMode="auto">
                  <a:xfrm rot="10800000" flipH="1" flipV="1">
                    <a:off x="1673" y="3091"/>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56" name="Line 79"/>
                  <p:cNvSpPr>
                    <a:spLocks noChangeShapeType="1"/>
                  </p:cNvSpPr>
                  <p:nvPr/>
                </p:nvSpPr>
                <p:spPr bwMode="auto">
                  <a:xfrm rot="10800000" flipH="1" flipV="1">
                    <a:off x="1673" y="3103"/>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57" name="Line 80"/>
                  <p:cNvSpPr>
                    <a:spLocks noChangeShapeType="1"/>
                  </p:cNvSpPr>
                  <p:nvPr/>
                </p:nvSpPr>
                <p:spPr bwMode="auto">
                  <a:xfrm rot="10800000" flipH="1" flipV="1">
                    <a:off x="1673" y="3119"/>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58" name="Line 84"/>
                  <p:cNvSpPr>
                    <a:spLocks noChangeShapeType="1"/>
                  </p:cNvSpPr>
                  <p:nvPr/>
                </p:nvSpPr>
                <p:spPr bwMode="auto">
                  <a:xfrm rot="10800000" flipH="1" flipV="1">
                    <a:off x="1673" y="3134"/>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59" name="Line 88"/>
                  <p:cNvSpPr>
                    <a:spLocks noChangeShapeType="1"/>
                  </p:cNvSpPr>
                  <p:nvPr/>
                </p:nvSpPr>
                <p:spPr bwMode="auto">
                  <a:xfrm rot="10800000" flipH="1" flipV="1">
                    <a:off x="1673" y="3148"/>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60" name="Line 63"/>
                  <p:cNvSpPr>
                    <a:spLocks noChangeShapeType="1"/>
                  </p:cNvSpPr>
                  <p:nvPr/>
                </p:nvSpPr>
                <p:spPr bwMode="auto">
                  <a:xfrm rot="10800000" flipH="1" flipV="1">
                    <a:off x="1673" y="3296"/>
                    <a:ext cx="2129"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61" name="Line 79"/>
                  <p:cNvSpPr>
                    <a:spLocks noChangeShapeType="1"/>
                  </p:cNvSpPr>
                  <p:nvPr/>
                </p:nvSpPr>
                <p:spPr bwMode="auto">
                  <a:xfrm rot="10800000" flipH="1" flipV="1">
                    <a:off x="1673" y="3310"/>
                    <a:ext cx="2129"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62" name="Line 80"/>
                  <p:cNvSpPr>
                    <a:spLocks noChangeShapeType="1"/>
                  </p:cNvSpPr>
                  <p:nvPr/>
                </p:nvSpPr>
                <p:spPr bwMode="auto">
                  <a:xfrm rot="10800000" flipH="1" flipV="1">
                    <a:off x="1673" y="3327"/>
                    <a:ext cx="2129"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63" name="Line 84"/>
                  <p:cNvSpPr>
                    <a:spLocks noChangeShapeType="1"/>
                  </p:cNvSpPr>
                  <p:nvPr/>
                </p:nvSpPr>
                <p:spPr bwMode="auto">
                  <a:xfrm rot="10800000" flipH="1" flipV="1">
                    <a:off x="1673" y="3340"/>
                    <a:ext cx="2129"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64" name="Line 88"/>
                  <p:cNvSpPr>
                    <a:spLocks noChangeShapeType="1"/>
                  </p:cNvSpPr>
                  <p:nvPr/>
                </p:nvSpPr>
                <p:spPr bwMode="auto">
                  <a:xfrm rot="10800000" flipH="1" flipV="1">
                    <a:off x="1673" y="3354"/>
                    <a:ext cx="212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1984" name="Group 70"/>
                  <p:cNvGrpSpPr>
                    <a:grpSpLocks/>
                  </p:cNvGrpSpPr>
                  <p:nvPr/>
                </p:nvGrpSpPr>
                <p:grpSpPr bwMode="auto">
                  <a:xfrm>
                    <a:off x="1834" y="1286"/>
                    <a:ext cx="1817" cy="2226"/>
                    <a:chOff x="1227" y="1282"/>
                    <a:chExt cx="2104" cy="2113"/>
                  </a:xfrm>
                </p:grpSpPr>
                <p:sp>
                  <p:nvSpPr>
                    <p:cNvPr id="1477" name="Line 6"/>
                    <p:cNvSpPr>
                      <a:spLocks noChangeShapeType="1"/>
                    </p:cNvSpPr>
                    <p:nvPr/>
                  </p:nvSpPr>
                  <p:spPr bwMode="auto">
                    <a:xfrm rot="5400000" flipH="1" flipV="1">
                      <a:off x="852"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78" name="Line 7"/>
                    <p:cNvSpPr>
                      <a:spLocks noChangeShapeType="1"/>
                    </p:cNvSpPr>
                    <p:nvPr/>
                  </p:nvSpPr>
                  <p:spPr bwMode="auto">
                    <a:xfrm rot="5400000" flipH="1" flipV="1">
                      <a:off x="396"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79" name="Line 11"/>
                    <p:cNvSpPr>
                      <a:spLocks noChangeShapeType="1"/>
                    </p:cNvSpPr>
                    <p:nvPr/>
                  </p:nvSpPr>
                  <p:spPr bwMode="auto">
                    <a:xfrm rot="5400000" flipH="1" flipV="1">
                      <a:off x="887"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80" name="Line 14"/>
                    <p:cNvSpPr>
                      <a:spLocks noChangeShapeType="1"/>
                    </p:cNvSpPr>
                    <p:nvPr/>
                  </p:nvSpPr>
                  <p:spPr bwMode="auto">
                    <a:xfrm rot="5400000" flipH="1" flipV="1">
                      <a:off x="904"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81" name="Line 15"/>
                    <p:cNvSpPr>
                      <a:spLocks noChangeShapeType="1"/>
                    </p:cNvSpPr>
                    <p:nvPr/>
                  </p:nvSpPr>
                  <p:spPr bwMode="auto">
                    <a:xfrm rot="5400000" flipH="1" flipV="1">
                      <a:off x="448"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82" name="Line 18"/>
                    <p:cNvSpPr>
                      <a:spLocks noChangeShapeType="1"/>
                    </p:cNvSpPr>
                    <p:nvPr/>
                  </p:nvSpPr>
                  <p:spPr bwMode="auto">
                    <a:xfrm rot="5400000" flipH="1" flipV="1">
                      <a:off x="922"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83" name="Line 19"/>
                    <p:cNvSpPr>
                      <a:spLocks noChangeShapeType="1"/>
                    </p:cNvSpPr>
                    <p:nvPr/>
                  </p:nvSpPr>
                  <p:spPr bwMode="auto">
                    <a:xfrm rot="5400000" flipH="1" flipV="1">
                      <a:off x="463"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103" name="Group 78"/>
                    <p:cNvGrpSpPr>
                      <a:grpSpLocks/>
                    </p:cNvGrpSpPr>
                    <p:nvPr/>
                  </p:nvGrpSpPr>
                  <p:grpSpPr bwMode="auto">
                    <a:xfrm>
                      <a:off x="2810" y="1282"/>
                      <a:ext cx="69" cy="2107"/>
                      <a:chOff x="2118" y="1096"/>
                      <a:chExt cx="67" cy="2098"/>
                    </a:xfrm>
                  </p:grpSpPr>
                  <p:sp>
                    <p:nvSpPr>
                      <p:cNvPr id="1527" name="Line 8"/>
                      <p:cNvSpPr>
                        <a:spLocks noChangeShapeType="1"/>
                      </p:cNvSpPr>
                      <p:nvPr/>
                    </p:nvSpPr>
                    <p:spPr bwMode="auto">
                      <a:xfrm rot="5400000" flipH="1" flipV="1">
                        <a:off x="1069" y="2144"/>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28" name="Line 9"/>
                      <p:cNvSpPr>
                        <a:spLocks noChangeShapeType="1"/>
                      </p:cNvSpPr>
                      <p:nvPr/>
                    </p:nvSpPr>
                    <p:spPr bwMode="auto">
                      <a:xfrm rot="5400000" flipH="1" flipV="1">
                        <a:off x="1085" y="2144"/>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29" name="Line 12"/>
                      <p:cNvSpPr>
                        <a:spLocks noChangeShapeType="1"/>
                      </p:cNvSpPr>
                      <p:nvPr/>
                    </p:nvSpPr>
                    <p:spPr bwMode="auto">
                      <a:xfrm rot="5400000" flipH="1" flipV="1">
                        <a:off x="1101" y="2144"/>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30" name="Line 16"/>
                      <p:cNvSpPr>
                        <a:spLocks noChangeShapeType="1"/>
                      </p:cNvSpPr>
                      <p:nvPr/>
                    </p:nvSpPr>
                    <p:spPr bwMode="auto">
                      <a:xfrm rot="5400000" flipH="1" flipV="1">
                        <a:off x="1119" y="2144"/>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31" name="Line 20"/>
                      <p:cNvSpPr>
                        <a:spLocks noChangeShapeType="1"/>
                      </p:cNvSpPr>
                      <p:nvPr/>
                    </p:nvSpPr>
                    <p:spPr bwMode="auto">
                      <a:xfrm rot="5400000" flipH="1" flipV="1">
                        <a:off x="1136" y="2144"/>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1485" name="Line 21"/>
                    <p:cNvSpPr>
                      <a:spLocks noChangeShapeType="1"/>
                    </p:cNvSpPr>
                    <p:nvPr/>
                  </p:nvSpPr>
                  <p:spPr bwMode="auto">
                    <a:xfrm rot="5400000" flipH="1" flipV="1">
                      <a:off x="1083"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86" name="Line 22"/>
                    <p:cNvSpPr>
                      <a:spLocks noChangeShapeType="1"/>
                    </p:cNvSpPr>
                    <p:nvPr/>
                  </p:nvSpPr>
                  <p:spPr bwMode="auto">
                    <a:xfrm rot="5400000" flipH="1" flipV="1">
                      <a:off x="628"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87" name="Line 23"/>
                    <p:cNvSpPr>
                      <a:spLocks noChangeShapeType="1"/>
                    </p:cNvSpPr>
                    <p:nvPr/>
                  </p:nvSpPr>
                  <p:spPr bwMode="auto">
                    <a:xfrm rot="5400000" flipH="1" flipV="1">
                      <a:off x="173" y="2341"/>
                      <a:ext cx="2107"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88" name="Line 25"/>
                    <p:cNvSpPr>
                      <a:spLocks noChangeShapeType="1"/>
                    </p:cNvSpPr>
                    <p:nvPr/>
                  </p:nvSpPr>
                  <p:spPr bwMode="auto">
                    <a:xfrm rot="5400000" flipH="1" flipV="1">
                      <a:off x="189"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108" name="Group 88"/>
                    <p:cNvGrpSpPr>
                      <a:grpSpLocks/>
                    </p:cNvGrpSpPr>
                    <p:nvPr/>
                  </p:nvGrpSpPr>
                  <p:grpSpPr bwMode="auto">
                    <a:xfrm>
                      <a:off x="2358" y="1288"/>
                      <a:ext cx="69" cy="2107"/>
                      <a:chOff x="1683" y="1096"/>
                      <a:chExt cx="66" cy="2098"/>
                    </a:xfrm>
                  </p:grpSpPr>
                  <p:sp>
                    <p:nvSpPr>
                      <p:cNvPr id="1522" name="Line 5"/>
                      <p:cNvSpPr>
                        <a:spLocks noChangeShapeType="1"/>
                      </p:cNvSpPr>
                      <p:nvPr/>
                    </p:nvSpPr>
                    <p:spPr bwMode="auto">
                      <a:xfrm rot="5400000" flipH="1" flipV="1">
                        <a:off x="634" y="2144"/>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23" name="Line 10"/>
                      <p:cNvSpPr>
                        <a:spLocks noChangeShapeType="1"/>
                      </p:cNvSpPr>
                      <p:nvPr/>
                    </p:nvSpPr>
                    <p:spPr bwMode="auto">
                      <a:xfrm rot="5400000" flipH="1" flipV="1">
                        <a:off x="666" y="2144"/>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24" name="Line 13"/>
                      <p:cNvSpPr>
                        <a:spLocks noChangeShapeType="1"/>
                      </p:cNvSpPr>
                      <p:nvPr/>
                    </p:nvSpPr>
                    <p:spPr bwMode="auto">
                      <a:xfrm rot="5400000" flipH="1" flipV="1">
                        <a:off x="683" y="2144"/>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25" name="Line 17"/>
                      <p:cNvSpPr>
                        <a:spLocks noChangeShapeType="1"/>
                      </p:cNvSpPr>
                      <p:nvPr/>
                    </p:nvSpPr>
                    <p:spPr bwMode="auto">
                      <a:xfrm rot="5400000" flipH="1" flipV="1">
                        <a:off x="700" y="2144"/>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26" name="Line 27"/>
                      <p:cNvSpPr>
                        <a:spLocks noChangeShapeType="1"/>
                      </p:cNvSpPr>
                      <p:nvPr/>
                    </p:nvSpPr>
                    <p:spPr bwMode="auto">
                      <a:xfrm rot="5400000" flipH="1" flipV="1">
                        <a:off x="650" y="2144"/>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1490" name="Line 28"/>
                    <p:cNvSpPr>
                      <a:spLocks noChangeShapeType="1"/>
                    </p:cNvSpPr>
                    <p:nvPr/>
                  </p:nvSpPr>
                  <p:spPr bwMode="auto">
                    <a:xfrm rot="5400000" flipH="1" flipV="1">
                      <a:off x="869"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91" name="Line 29"/>
                    <p:cNvSpPr>
                      <a:spLocks noChangeShapeType="1"/>
                    </p:cNvSpPr>
                    <p:nvPr/>
                  </p:nvSpPr>
                  <p:spPr bwMode="auto">
                    <a:xfrm rot="5400000" flipH="1" flipV="1">
                      <a:off x="411"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92" name="Line 30"/>
                    <p:cNvSpPr>
                      <a:spLocks noChangeShapeType="1"/>
                    </p:cNvSpPr>
                    <p:nvPr/>
                  </p:nvSpPr>
                  <p:spPr bwMode="auto">
                    <a:xfrm rot="5400000" flipH="1" flipV="1">
                      <a:off x="429"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93" name="Line 31"/>
                    <p:cNvSpPr>
                      <a:spLocks noChangeShapeType="1"/>
                    </p:cNvSpPr>
                    <p:nvPr/>
                  </p:nvSpPr>
                  <p:spPr bwMode="auto">
                    <a:xfrm rot="5400000" flipH="1" flipV="1">
                      <a:off x="1098"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94" name="Line 32"/>
                    <p:cNvSpPr>
                      <a:spLocks noChangeShapeType="1"/>
                    </p:cNvSpPr>
                    <p:nvPr/>
                  </p:nvSpPr>
                  <p:spPr bwMode="auto">
                    <a:xfrm rot="5400000" flipH="1" flipV="1">
                      <a:off x="646" y="2341"/>
                      <a:ext cx="2107"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95" name="Line 34"/>
                    <p:cNvSpPr>
                      <a:spLocks noChangeShapeType="1"/>
                    </p:cNvSpPr>
                    <p:nvPr/>
                  </p:nvSpPr>
                  <p:spPr bwMode="auto">
                    <a:xfrm rot="5400000" flipH="1" flipV="1">
                      <a:off x="1116"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96" name="Line 35"/>
                    <p:cNvSpPr>
                      <a:spLocks noChangeShapeType="1"/>
                    </p:cNvSpPr>
                    <p:nvPr/>
                  </p:nvSpPr>
                  <p:spPr bwMode="auto">
                    <a:xfrm rot="5400000" flipH="1" flipV="1">
                      <a:off x="665"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97" name="Line 36"/>
                    <p:cNvSpPr>
                      <a:spLocks noChangeShapeType="1"/>
                    </p:cNvSpPr>
                    <p:nvPr/>
                  </p:nvSpPr>
                  <p:spPr bwMode="auto">
                    <a:xfrm rot="5400000" flipH="1" flipV="1">
                      <a:off x="209" y="2341"/>
                      <a:ext cx="2107"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98" name="Line 38"/>
                    <p:cNvSpPr>
                      <a:spLocks noChangeShapeType="1"/>
                    </p:cNvSpPr>
                    <p:nvPr/>
                  </p:nvSpPr>
                  <p:spPr bwMode="auto">
                    <a:xfrm rot="5400000" flipH="1" flipV="1">
                      <a:off x="1133"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99" name="Line 39"/>
                    <p:cNvSpPr>
                      <a:spLocks noChangeShapeType="1"/>
                    </p:cNvSpPr>
                    <p:nvPr/>
                  </p:nvSpPr>
                  <p:spPr bwMode="auto">
                    <a:xfrm rot="5400000" flipH="1" flipV="1">
                      <a:off x="681"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00" name="Line 40"/>
                    <p:cNvSpPr>
                      <a:spLocks noChangeShapeType="1"/>
                    </p:cNvSpPr>
                    <p:nvPr/>
                  </p:nvSpPr>
                  <p:spPr bwMode="auto">
                    <a:xfrm rot="5400000" flipH="1" flipV="1">
                      <a:off x="224" y="2341"/>
                      <a:ext cx="2107"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01" name="Line 42"/>
                    <p:cNvSpPr>
                      <a:spLocks noChangeShapeType="1"/>
                    </p:cNvSpPr>
                    <p:nvPr/>
                  </p:nvSpPr>
                  <p:spPr bwMode="auto">
                    <a:xfrm rot="5400000" flipH="1" flipV="1">
                      <a:off x="1150"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02" name="Line 43"/>
                    <p:cNvSpPr>
                      <a:spLocks noChangeShapeType="1"/>
                    </p:cNvSpPr>
                    <p:nvPr/>
                  </p:nvSpPr>
                  <p:spPr bwMode="auto">
                    <a:xfrm rot="5400000" flipH="1" flipV="1">
                      <a:off x="700"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03" name="Line 44"/>
                    <p:cNvSpPr>
                      <a:spLocks noChangeShapeType="1"/>
                    </p:cNvSpPr>
                    <p:nvPr/>
                  </p:nvSpPr>
                  <p:spPr bwMode="auto">
                    <a:xfrm rot="5400000" flipH="1" flipV="1">
                      <a:off x="242" y="2341"/>
                      <a:ext cx="2107"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2123" name="Group 108"/>
                    <p:cNvGrpSpPr>
                      <a:grpSpLocks/>
                    </p:cNvGrpSpPr>
                    <p:nvPr/>
                  </p:nvGrpSpPr>
                  <p:grpSpPr bwMode="auto">
                    <a:xfrm>
                      <a:off x="2587" y="1288"/>
                      <a:ext cx="68" cy="2107"/>
                      <a:chOff x="1903" y="1096"/>
                      <a:chExt cx="66" cy="2098"/>
                    </a:xfrm>
                  </p:grpSpPr>
                  <p:sp>
                    <p:nvSpPr>
                      <p:cNvPr id="1517" name="Line 24"/>
                      <p:cNvSpPr>
                        <a:spLocks noChangeShapeType="1"/>
                      </p:cNvSpPr>
                      <p:nvPr/>
                    </p:nvSpPr>
                    <p:spPr bwMode="auto">
                      <a:xfrm rot="5400000" flipH="1" flipV="1">
                        <a:off x="853" y="2144"/>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18" name="Line 33"/>
                      <p:cNvSpPr>
                        <a:spLocks noChangeShapeType="1"/>
                      </p:cNvSpPr>
                      <p:nvPr/>
                    </p:nvSpPr>
                    <p:spPr bwMode="auto">
                      <a:xfrm rot="5400000" flipH="1" flipV="1">
                        <a:off x="870" y="2144"/>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19" name="Line 37"/>
                      <p:cNvSpPr>
                        <a:spLocks noChangeShapeType="1"/>
                      </p:cNvSpPr>
                      <p:nvPr/>
                    </p:nvSpPr>
                    <p:spPr bwMode="auto">
                      <a:xfrm rot="5400000" flipH="1" flipV="1">
                        <a:off x="887" y="2144"/>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20" name="Line 41"/>
                      <p:cNvSpPr>
                        <a:spLocks noChangeShapeType="1"/>
                      </p:cNvSpPr>
                      <p:nvPr/>
                    </p:nvSpPr>
                    <p:spPr bwMode="auto">
                      <a:xfrm rot="5400000" flipH="1" flipV="1">
                        <a:off x="903" y="2144"/>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21" name="Line 45"/>
                      <p:cNvSpPr>
                        <a:spLocks noChangeShapeType="1"/>
                      </p:cNvSpPr>
                      <p:nvPr/>
                    </p:nvSpPr>
                    <p:spPr bwMode="auto">
                      <a:xfrm rot="5400000" flipH="1" flipV="1">
                        <a:off x="920" y="2144"/>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124" name="Group 114"/>
                    <p:cNvGrpSpPr>
                      <a:grpSpLocks/>
                    </p:cNvGrpSpPr>
                    <p:nvPr/>
                  </p:nvGrpSpPr>
                  <p:grpSpPr bwMode="auto">
                    <a:xfrm>
                      <a:off x="3261" y="1282"/>
                      <a:ext cx="70" cy="2107"/>
                      <a:chOff x="2118" y="1096"/>
                      <a:chExt cx="67" cy="2098"/>
                    </a:xfrm>
                  </p:grpSpPr>
                  <p:sp>
                    <p:nvSpPr>
                      <p:cNvPr id="1512" name="Line 8"/>
                      <p:cNvSpPr>
                        <a:spLocks noChangeShapeType="1"/>
                      </p:cNvSpPr>
                      <p:nvPr/>
                    </p:nvSpPr>
                    <p:spPr bwMode="auto">
                      <a:xfrm rot="5400000" flipH="1" flipV="1">
                        <a:off x="1069" y="2144"/>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13" name="Line 9"/>
                      <p:cNvSpPr>
                        <a:spLocks noChangeShapeType="1"/>
                      </p:cNvSpPr>
                      <p:nvPr/>
                    </p:nvSpPr>
                    <p:spPr bwMode="auto">
                      <a:xfrm rot="5400000" flipH="1" flipV="1">
                        <a:off x="1085" y="2144"/>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14" name="Line 12"/>
                      <p:cNvSpPr>
                        <a:spLocks noChangeShapeType="1"/>
                      </p:cNvSpPr>
                      <p:nvPr/>
                    </p:nvSpPr>
                    <p:spPr bwMode="auto">
                      <a:xfrm rot="5400000" flipH="1" flipV="1">
                        <a:off x="1101" y="2144"/>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15" name="Line 16"/>
                      <p:cNvSpPr>
                        <a:spLocks noChangeShapeType="1"/>
                      </p:cNvSpPr>
                      <p:nvPr/>
                    </p:nvSpPr>
                    <p:spPr bwMode="auto">
                      <a:xfrm rot="5400000" flipH="1" flipV="1">
                        <a:off x="1118" y="2144"/>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16" name="Line 20"/>
                      <p:cNvSpPr>
                        <a:spLocks noChangeShapeType="1"/>
                      </p:cNvSpPr>
                      <p:nvPr/>
                    </p:nvSpPr>
                    <p:spPr bwMode="auto">
                      <a:xfrm rot="5400000" flipH="1" flipV="1">
                        <a:off x="1136" y="2144"/>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2125" name="Group 120"/>
                    <p:cNvGrpSpPr>
                      <a:grpSpLocks/>
                    </p:cNvGrpSpPr>
                    <p:nvPr/>
                  </p:nvGrpSpPr>
                  <p:grpSpPr bwMode="auto">
                    <a:xfrm>
                      <a:off x="3038" y="1282"/>
                      <a:ext cx="69" cy="2107"/>
                      <a:chOff x="1903" y="1096"/>
                      <a:chExt cx="66" cy="2098"/>
                    </a:xfrm>
                  </p:grpSpPr>
                  <p:sp>
                    <p:nvSpPr>
                      <p:cNvPr id="1507" name="Line 24"/>
                      <p:cNvSpPr>
                        <a:spLocks noChangeShapeType="1"/>
                      </p:cNvSpPr>
                      <p:nvPr/>
                    </p:nvSpPr>
                    <p:spPr bwMode="auto">
                      <a:xfrm rot="5400000" flipH="1" flipV="1">
                        <a:off x="854" y="2144"/>
                        <a:ext cx="2098" cy="0"/>
                      </a:xfrm>
                      <a:prstGeom prst="line">
                        <a:avLst/>
                      </a:prstGeom>
                      <a:noFill/>
                      <a:ln w="19050">
                        <a:solidFill>
                          <a:srgbClr val="FF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08" name="Line 33"/>
                      <p:cNvSpPr>
                        <a:spLocks noChangeShapeType="1"/>
                      </p:cNvSpPr>
                      <p:nvPr/>
                    </p:nvSpPr>
                    <p:spPr bwMode="auto">
                      <a:xfrm rot="5400000" flipH="1" flipV="1">
                        <a:off x="870" y="2144"/>
                        <a:ext cx="2098" cy="0"/>
                      </a:xfrm>
                      <a:prstGeom prst="line">
                        <a:avLst/>
                      </a:prstGeom>
                      <a:noFill/>
                      <a:ln w="19050">
                        <a:solidFill>
                          <a:srgbClr val="0070C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09" name="Line 37"/>
                      <p:cNvSpPr>
                        <a:spLocks noChangeShapeType="1"/>
                      </p:cNvSpPr>
                      <p:nvPr/>
                    </p:nvSpPr>
                    <p:spPr bwMode="auto">
                      <a:xfrm rot="5400000" flipH="1" flipV="1">
                        <a:off x="887" y="2144"/>
                        <a:ext cx="2098" cy="0"/>
                      </a:xfrm>
                      <a:prstGeom prst="line">
                        <a:avLst/>
                      </a:prstGeom>
                      <a:noFill/>
                      <a:ln w="19050">
                        <a:solidFill>
                          <a:srgbClr val="0000FF"/>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10" name="Line 41"/>
                      <p:cNvSpPr>
                        <a:spLocks noChangeShapeType="1"/>
                      </p:cNvSpPr>
                      <p:nvPr/>
                    </p:nvSpPr>
                    <p:spPr bwMode="auto">
                      <a:xfrm rot="5400000" flipH="1" flipV="1">
                        <a:off x="903" y="2144"/>
                        <a:ext cx="2098" cy="0"/>
                      </a:xfrm>
                      <a:prstGeom prst="line">
                        <a:avLst/>
                      </a:prstGeom>
                      <a:noFill/>
                      <a:ln w="19050">
                        <a:solidFill>
                          <a:sysClr val="windowText" lastClr="0000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511" name="Line 45"/>
                      <p:cNvSpPr>
                        <a:spLocks noChangeShapeType="1"/>
                      </p:cNvSpPr>
                      <p:nvPr/>
                    </p:nvSpPr>
                    <p:spPr bwMode="auto">
                      <a:xfrm rot="5400000" flipH="1" flipV="1">
                        <a:off x="920" y="2144"/>
                        <a:ext cx="2098" cy="0"/>
                      </a:xfrm>
                      <a:prstGeom prst="line">
                        <a:avLst/>
                      </a:prstGeom>
                      <a:noFill/>
                      <a:ln w="19050">
                        <a:solidFill>
                          <a:srgbClr val="00FF00"/>
                        </a:solidFill>
                        <a:round/>
                        <a:headEnd type="triangle" w="sm" len="sm"/>
                        <a:tailEnd type="triangle" w="sm" len="sm"/>
                      </a:ln>
                      <a:extLst>
                        <a:ext uri="{909E8E84-426E-40DD-AFC4-6F175D3DCCD1}"/>
                      </a:extLst>
                    </p:spPr>
                    <p:txBody>
                      <a:bodyP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grpSp>
                <p:nvGrpSpPr>
                  <p:cNvPr id="201985" name="Group 126"/>
                  <p:cNvGrpSpPr>
                    <a:grpSpLocks/>
                  </p:cNvGrpSpPr>
                  <p:nvPr/>
                </p:nvGrpSpPr>
                <p:grpSpPr bwMode="auto">
                  <a:xfrm>
                    <a:off x="1786" y="1400"/>
                    <a:ext cx="1912" cy="1996"/>
                    <a:chOff x="1160" y="1276"/>
                    <a:chExt cx="2214" cy="2109"/>
                  </a:xfrm>
                </p:grpSpPr>
                <p:grpSp>
                  <p:nvGrpSpPr>
                    <p:cNvPr id="201986" name="Group 127"/>
                    <p:cNvGrpSpPr>
                      <a:grpSpLocks/>
                    </p:cNvGrpSpPr>
                    <p:nvPr/>
                  </p:nvGrpSpPr>
                  <p:grpSpPr bwMode="auto">
                    <a:xfrm>
                      <a:off x="1161" y="1276"/>
                      <a:ext cx="2213" cy="143"/>
                      <a:chOff x="530" y="1138"/>
                      <a:chExt cx="2131" cy="142"/>
                    </a:xfrm>
                  </p:grpSpPr>
                  <p:sp>
                    <p:nvSpPr>
                      <p:cNvPr id="1467" name="Rectangle 92"/>
                      <p:cNvSpPr>
                        <a:spLocks noChangeArrowheads="1"/>
                      </p:cNvSpPr>
                      <p:nvPr/>
                    </p:nvSpPr>
                    <p:spPr bwMode="auto">
                      <a:xfrm>
                        <a:off x="972" y="1138"/>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68" name="Rectangle 93"/>
                      <p:cNvSpPr>
                        <a:spLocks noChangeArrowheads="1"/>
                      </p:cNvSpPr>
                      <p:nvPr/>
                    </p:nvSpPr>
                    <p:spPr bwMode="auto">
                      <a:xfrm>
                        <a:off x="1413" y="1137"/>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69" name="Rectangle 95"/>
                      <p:cNvSpPr>
                        <a:spLocks noChangeArrowheads="1"/>
                      </p:cNvSpPr>
                      <p:nvPr/>
                    </p:nvSpPr>
                    <p:spPr bwMode="auto">
                      <a:xfrm>
                        <a:off x="1858" y="1138"/>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70" name="Rectangle 98"/>
                      <p:cNvSpPr>
                        <a:spLocks noChangeArrowheads="1"/>
                      </p:cNvSpPr>
                      <p:nvPr/>
                    </p:nvSpPr>
                    <p:spPr bwMode="auto">
                      <a:xfrm>
                        <a:off x="2518" y="1138"/>
                        <a:ext cx="142"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71" name="Rectangle 94"/>
                      <p:cNvSpPr>
                        <a:spLocks noChangeArrowheads="1"/>
                      </p:cNvSpPr>
                      <p:nvPr/>
                    </p:nvSpPr>
                    <p:spPr bwMode="auto">
                      <a:xfrm>
                        <a:off x="1637" y="1137"/>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72" name="Rectangle 96"/>
                      <p:cNvSpPr>
                        <a:spLocks noChangeArrowheads="1"/>
                      </p:cNvSpPr>
                      <p:nvPr/>
                    </p:nvSpPr>
                    <p:spPr bwMode="auto">
                      <a:xfrm>
                        <a:off x="2081" y="1138"/>
                        <a:ext cx="142"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73" name="Rectangle 148"/>
                      <p:cNvSpPr>
                        <a:spLocks noChangeArrowheads="1"/>
                      </p:cNvSpPr>
                      <p:nvPr/>
                    </p:nvSpPr>
                    <p:spPr bwMode="auto">
                      <a:xfrm>
                        <a:off x="1194" y="1138"/>
                        <a:ext cx="145" cy="138"/>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74" name="Rectangle 97"/>
                      <p:cNvSpPr>
                        <a:spLocks noChangeArrowheads="1"/>
                      </p:cNvSpPr>
                      <p:nvPr/>
                    </p:nvSpPr>
                    <p:spPr bwMode="auto">
                      <a:xfrm>
                        <a:off x="2302" y="1138"/>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75" name="Rectangle 92"/>
                      <p:cNvSpPr>
                        <a:spLocks noChangeArrowheads="1"/>
                      </p:cNvSpPr>
                      <p:nvPr/>
                    </p:nvSpPr>
                    <p:spPr bwMode="auto">
                      <a:xfrm>
                        <a:off x="751" y="1138"/>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76" name="Rectangle 92"/>
                      <p:cNvSpPr>
                        <a:spLocks noChangeArrowheads="1"/>
                      </p:cNvSpPr>
                      <p:nvPr/>
                    </p:nvSpPr>
                    <p:spPr bwMode="auto">
                      <a:xfrm>
                        <a:off x="530" y="1138"/>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87" name="Group 138"/>
                    <p:cNvGrpSpPr>
                      <a:grpSpLocks/>
                    </p:cNvGrpSpPr>
                    <p:nvPr/>
                  </p:nvGrpSpPr>
                  <p:grpSpPr bwMode="auto">
                    <a:xfrm>
                      <a:off x="1161" y="3242"/>
                      <a:ext cx="2213" cy="143"/>
                      <a:chOff x="530" y="3042"/>
                      <a:chExt cx="2131" cy="142"/>
                    </a:xfrm>
                  </p:grpSpPr>
                  <p:sp>
                    <p:nvSpPr>
                      <p:cNvPr id="1457" name="Rectangle 140"/>
                      <p:cNvSpPr>
                        <a:spLocks noChangeArrowheads="1"/>
                      </p:cNvSpPr>
                      <p:nvPr/>
                    </p:nvSpPr>
                    <p:spPr bwMode="auto">
                      <a:xfrm>
                        <a:off x="972" y="3042"/>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58" name="Rectangle 142"/>
                      <p:cNvSpPr>
                        <a:spLocks noChangeArrowheads="1"/>
                      </p:cNvSpPr>
                      <p:nvPr/>
                    </p:nvSpPr>
                    <p:spPr bwMode="auto">
                      <a:xfrm>
                        <a:off x="1413" y="3041"/>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59" name="Rectangle 144"/>
                      <p:cNvSpPr>
                        <a:spLocks noChangeArrowheads="1"/>
                      </p:cNvSpPr>
                      <p:nvPr/>
                    </p:nvSpPr>
                    <p:spPr bwMode="auto">
                      <a:xfrm>
                        <a:off x="1858" y="304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60" name="Rectangle 147"/>
                      <p:cNvSpPr>
                        <a:spLocks noChangeArrowheads="1"/>
                      </p:cNvSpPr>
                      <p:nvPr/>
                    </p:nvSpPr>
                    <p:spPr bwMode="auto">
                      <a:xfrm>
                        <a:off x="2517" y="3042"/>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61" name="Rectangle 143"/>
                      <p:cNvSpPr>
                        <a:spLocks noChangeArrowheads="1"/>
                      </p:cNvSpPr>
                      <p:nvPr/>
                    </p:nvSpPr>
                    <p:spPr bwMode="auto">
                      <a:xfrm>
                        <a:off x="1637" y="3041"/>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62" name="Rectangle 145"/>
                      <p:cNvSpPr>
                        <a:spLocks noChangeArrowheads="1"/>
                      </p:cNvSpPr>
                      <p:nvPr/>
                    </p:nvSpPr>
                    <p:spPr bwMode="auto">
                      <a:xfrm>
                        <a:off x="2081" y="3042"/>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63" name="Rectangle 141"/>
                      <p:cNvSpPr>
                        <a:spLocks noChangeArrowheads="1"/>
                      </p:cNvSpPr>
                      <p:nvPr/>
                    </p:nvSpPr>
                    <p:spPr bwMode="auto">
                      <a:xfrm>
                        <a:off x="1194" y="3042"/>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64" name="Rectangle 146"/>
                      <p:cNvSpPr>
                        <a:spLocks noChangeArrowheads="1"/>
                      </p:cNvSpPr>
                      <p:nvPr/>
                    </p:nvSpPr>
                    <p:spPr bwMode="auto">
                      <a:xfrm>
                        <a:off x="2302" y="3042"/>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65" name="Rectangle 140"/>
                      <p:cNvSpPr>
                        <a:spLocks noChangeArrowheads="1"/>
                      </p:cNvSpPr>
                      <p:nvPr/>
                    </p:nvSpPr>
                    <p:spPr bwMode="auto">
                      <a:xfrm>
                        <a:off x="751" y="3042"/>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66" name="Rectangle 140"/>
                      <p:cNvSpPr>
                        <a:spLocks noChangeArrowheads="1"/>
                      </p:cNvSpPr>
                      <p:nvPr/>
                    </p:nvSpPr>
                    <p:spPr bwMode="auto">
                      <a:xfrm>
                        <a:off x="530" y="3042"/>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88" name="Group 149"/>
                    <p:cNvGrpSpPr>
                      <a:grpSpLocks/>
                    </p:cNvGrpSpPr>
                    <p:nvPr/>
                  </p:nvGrpSpPr>
                  <p:grpSpPr bwMode="auto">
                    <a:xfrm>
                      <a:off x="1160" y="1493"/>
                      <a:ext cx="2214" cy="143"/>
                      <a:chOff x="529" y="1344"/>
                      <a:chExt cx="2132" cy="142"/>
                    </a:xfrm>
                  </p:grpSpPr>
                  <p:sp>
                    <p:nvSpPr>
                      <p:cNvPr id="1447" name="Rectangle 99"/>
                      <p:cNvSpPr>
                        <a:spLocks noChangeArrowheads="1"/>
                      </p:cNvSpPr>
                      <p:nvPr/>
                    </p:nvSpPr>
                    <p:spPr bwMode="auto">
                      <a:xfrm>
                        <a:off x="971" y="1345"/>
                        <a:ext cx="145"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48" name="Rectangle 101"/>
                      <p:cNvSpPr>
                        <a:spLocks noChangeArrowheads="1"/>
                      </p:cNvSpPr>
                      <p:nvPr/>
                    </p:nvSpPr>
                    <p:spPr bwMode="auto">
                      <a:xfrm>
                        <a:off x="1412" y="1344"/>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49" name="Rectangle 103"/>
                      <p:cNvSpPr>
                        <a:spLocks noChangeArrowheads="1"/>
                      </p:cNvSpPr>
                      <p:nvPr/>
                    </p:nvSpPr>
                    <p:spPr bwMode="auto">
                      <a:xfrm>
                        <a:off x="1857" y="1343"/>
                        <a:ext cx="146"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50" name="Rectangle 105"/>
                      <p:cNvSpPr>
                        <a:spLocks noChangeArrowheads="1"/>
                      </p:cNvSpPr>
                      <p:nvPr/>
                    </p:nvSpPr>
                    <p:spPr bwMode="auto">
                      <a:xfrm>
                        <a:off x="2518" y="1343"/>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51" name="Rectangle 102"/>
                      <p:cNvSpPr>
                        <a:spLocks noChangeArrowheads="1"/>
                      </p:cNvSpPr>
                      <p:nvPr/>
                    </p:nvSpPr>
                    <p:spPr bwMode="auto">
                      <a:xfrm>
                        <a:off x="1636" y="1344"/>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52" name="Rectangle 104"/>
                      <p:cNvSpPr>
                        <a:spLocks noChangeArrowheads="1"/>
                      </p:cNvSpPr>
                      <p:nvPr/>
                    </p:nvSpPr>
                    <p:spPr bwMode="auto">
                      <a:xfrm>
                        <a:off x="2080" y="134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53" name="Rectangle 100"/>
                      <p:cNvSpPr>
                        <a:spLocks noChangeArrowheads="1"/>
                      </p:cNvSpPr>
                      <p:nvPr/>
                    </p:nvSpPr>
                    <p:spPr bwMode="auto">
                      <a:xfrm>
                        <a:off x="1192" y="1344"/>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54" name="Rectangle 149"/>
                      <p:cNvSpPr>
                        <a:spLocks noChangeArrowheads="1"/>
                      </p:cNvSpPr>
                      <p:nvPr/>
                    </p:nvSpPr>
                    <p:spPr bwMode="auto">
                      <a:xfrm>
                        <a:off x="2302" y="134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55" name="Rectangle 99"/>
                      <p:cNvSpPr>
                        <a:spLocks noChangeArrowheads="1"/>
                      </p:cNvSpPr>
                      <p:nvPr/>
                    </p:nvSpPr>
                    <p:spPr bwMode="auto">
                      <a:xfrm>
                        <a:off x="750" y="134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56" name="Rectangle 99"/>
                      <p:cNvSpPr>
                        <a:spLocks noChangeArrowheads="1"/>
                      </p:cNvSpPr>
                      <p:nvPr/>
                    </p:nvSpPr>
                    <p:spPr bwMode="auto">
                      <a:xfrm>
                        <a:off x="529" y="1345"/>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89" name="Group 160"/>
                    <p:cNvGrpSpPr>
                      <a:grpSpLocks/>
                    </p:cNvGrpSpPr>
                    <p:nvPr/>
                  </p:nvGrpSpPr>
                  <p:grpSpPr bwMode="auto">
                    <a:xfrm>
                      <a:off x="1160" y="1711"/>
                      <a:ext cx="2214" cy="143"/>
                      <a:chOff x="529" y="1551"/>
                      <a:chExt cx="2132" cy="143"/>
                    </a:xfrm>
                  </p:grpSpPr>
                  <p:sp>
                    <p:nvSpPr>
                      <p:cNvPr id="1437" name="Rectangle 106"/>
                      <p:cNvSpPr>
                        <a:spLocks noChangeArrowheads="1"/>
                      </p:cNvSpPr>
                      <p:nvPr/>
                    </p:nvSpPr>
                    <p:spPr bwMode="auto">
                      <a:xfrm>
                        <a:off x="971" y="1552"/>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38" name="Rectangle 108"/>
                      <p:cNvSpPr>
                        <a:spLocks noChangeArrowheads="1"/>
                      </p:cNvSpPr>
                      <p:nvPr/>
                    </p:nvSpPr>
                    <p:spPr bwMode="auto">
                      <a:xfrm>
                        <a:off x="1412" y="1551"/>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39" name="Rectangle 109"/>
                      <p:cNvSpPr>
                        <a:spLocks noChangeArrowheads="1"/>
                      </p:cNvSpPr>
                      <p:nvPr/>
                    </p:nvSpPr>
                    <p:spPr bwMode="auto">
                      <a:xfrm>
                        <a:off x="1857" y="1551"/>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40" name="Rectangle 112"/>
                      <p:cNvSpPr>
                        <a:spLocks noChangeArrowheads="1"/>
                      </p:cNvSpPr>
                      <p:nvPr/>
                    </p:nvSpPr>
                    <p:spPr bwMode="auto">
                      <a:xfrm>
                        <a:off x="2518" y="1550"/>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41" name="Rectangle 150"/>
                      <p:cNvSpPr>
                        <a:spLocks noChangeArrowheads="1"/>
                      </p:cNvSpPr>
                      <p:nvPr/>
                    </p:nvSpPr>
                    <p:spPr bwMode="auto">
                      <a:xfrm>
                        <a:off x="1636" y="1551"/>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42" name="Rectangle 110"/>
                      <p:cNvSpPr>
                        <a:spLocks noChangeArrowheads="1"/>
                      </p:cNvSpPr>
                      <p:nvPr/>
                    </p:nvSpPr>
                    <p:spPr bwMode="auto">
                      <a:xfrm>
                        <a:off x="2080" y="1552"/>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43" name="Rectangle 107"/>
                      <p:cNvSpPr>
                        <a:spLocks noChangeArrowheads="1"/>
                      </p:cNvSpPr>
                      <p:nvPr/>
                    </p:nvSpPr>
                    <p:spPr bwMode="auto">
                      <a:xfrm>
                        <a:off x="1192" y="1552"/>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44" name="Rectangle 111"/>
                      <p:cNvSpPr>
                        <a:spLocks noChangeArrowheads="1"/>
                      </p:cNvSpPr>
                      <p:nvPr/>
                    </p:nvSpPr>
                    <p:spPr bwMode="auto">
                      <a:xfrm>
                        <a:off x="2302" y="1552"/>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45" name="Rectangle 106"/>
                      <p:cNvSpPr>
                        <a:spLocks noChangeArrowheads="1"/>
                      </p:cNvSpPr>
                      <p:nvPr/>
                    </p:nvSpPr>
                    <p:spPr bwMode="auto">
                      <a:xfrm>
                        <a:off x="750" y="1552"/>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46" name="Rectangle 106"/>
                      <p:cNvSpPr>
                        <a:spLocks noChangeArrowheads="1"/>
                      </p:cNvSpPr>
                      <p:nvPr/>
                    </p:nvSpPr>
                    <p:spPr bwMode="auto">
                      <a:xfrm>
                        <a:off x="529" y="1552"/>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90" name="Group 171"/>
                    <p:cNvGrpSpPr>
                      <a:grpSpLocks/>
                    </p:cNvGrpSpPr>
                    <p:nvPr/>
                  </p:nvGrpSpPr>
                  <p:grpSpPr bwMode="auto">
                    <a:xfrm>
                      <a:off x="1160" y="1930"/>
                      <a:ext cx="2214" cy="142"/>
                      <a:chOff x="529" y="1759"/>
                      <a:chExt cx="2132" cy="142"/>
                    </a:xfrm>
                  </p:grpSpPr>
                  <p:sp>
                    <p:nvSpPr>
                      <p:cNvPr id="1427" name="Rectangle 113"/>
                      <p:cNvSpPr>
                        <a:spLocks noChangeArrowheads="1"/>
                      </p:cNvSpPr>
                      <p:nvPr/>
                    </p:nvSpPr>
                    <p:spPr bwMode="auto">
                      <a:xfrm>
                        <a:off x="971" y="1759"/>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28" name="Rectangle 114"/>
                      <p:cNvSpPr>
                        <a:spLocks noChangeArrowheads="1"/>
                      </p:cNvSpPr>
                      <p:nvPr/>
                    </p:nvSpPr>
                    <p:spPr bwMode="auto">
                      <a:xfrm>
                        <a:off x="1412" y="1759"/>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29" name="Rectangle 116"/>
                      <p:cNvSpPr>
                        <a:spLocks noChangeArrowheads="1"/>
                      </p:cNvSpPr>
                      <p:nvPr/>
                    </p:nvSpPr>
                    <p:spPr bwMode="auto">
                      <a:xfrm>
                        <a:off x="1857" y="175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30" name="Rectangle 118"/>
                      <p:cNvSpPr>
                        <a:spLocks noChangeArrowheads="1"/>
                      </p:cNvSpPr>
                      <p:nvPr/>
                    </p:nvSpPr>
                    <p:spPr bwMode="auto">
                      <a:xfrm>
                        <a:off x="2518" y="1759"/>
                        <a:ext cx="142"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31" name="Rectangle 115"/>
                      <p:cNvSpPr>
                        <a:spLocks noChangeArrowheads="1"/>
                      </p:cNvSpPr>
                      <p:nvPr/>
                    </p:nvSpPr>
                    <p:spPr bwMode="auto">
                      <a:xfrm>
                        <a:off x="1636" y="1759"/>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32" name="Rectangle 152"/>
                      <p:cNvSpPr>
                        <a:spLocks noChangeArrowheads="1"/>
                      </p:cNvSpPr>
                      <p:nvPr/>
                    </p:nvSpPr>
                    <p:spPr bwMode="auto">
                      <a:xfrm>
                        <a:off x="2080" y="1759"/>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33" name="Rectangle 151"/>
                      <p:cNvSpPr>
                        <a:spLocks noChangeArrowheads="1"/>
                      </p:cNvSpPr>
                      <p:nvPr/>
                    </p:nvSpPr>
                    <p:spPr bwMode="auto">
                      <a:xfrm>
                        <a:off x="1192" y="1759"/>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34" name="Rectangle 117"/>
                      <p:cNvSpPr>
                        <a:spLocks noChangeArrowheads="1"/>
                      </p:cNvSpPr>
                      <p:nvPr/>
                    </p:nvSpPr>
                    <p:spPr bwMode="auto">
                      <a:xfrm>
                        <a:off x="2302" y="1759"/>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35" name="Rectangle 113"/>
                      <p:cNvSpPr>
                        <a:spLocks noChangeArrowheads="1"/>
                      </p:cNvSpPr>
                      <p:nvPr/>
                    </p:nvSpPr>
                    <p:spPr bwMode="auto">
                      <a:xfrm>
                        <a:off x="750" y="1759"/>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36" name="Rectangle 113"/>
                      <p:cNvSpPr>
                        <a:spLocks noChangeArrowheads="1"/>
                      </p:cNvSpPr>
                      <p:nvPr/>
                    </p:nvSpPr>
                    <p:spPr bwMode="auto">
                      <a:xfrm>
                        <a:off x="529" y="1759"/>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91" name="Group 182"/>
                    <p:cNvGrpSpPr>
                      <a:grpSpLocks/>
                    </p:cNvGrpSpPr>
                    <p:nvPr/>
                  </p:nvGrpSpPr>
                  <p:grpSpPr bwMode="auto">
                    <a:xfrm>
                      <a:off x="1160" y="2147"/>
                      <a:ext cx="2214" cy="143"/>
                      <a:chOff x="529" y="1966"/>
                      <a:chExt cx="2132" cy="143"/>
                    </a:xfrm>
                  </p:grpSpPr>
                  <p:sp>
                    <p:nvSpPr>
                      <p:cNvPr id="1417" name="Rectangle 119"/>
                      <p:cNvSpPr>
                        <a:spLocks noChangeArrowheads="1"/>
                      </p:cNvSpPr>
                      <p:nvPr/>
                    </p:nvSpPr>
                    <p:spPr bwMode="auto">
                      <a:xfrm>
                        <a:off x="971" y="1967"/>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18" name="Rectangle 121"/>
                      <p:cNvSpPr>
                        <a:spLocks noChangeArrowheads="1"/>
                      </p:cNvSpPr>
                      <p:nvPr/>
                    </p:nvSpPr>
                    <p:spPr bwMode="auto">
                      <a:xfrm>
                        <a:off x="1412" y="1965"/>
                        <a:ext cx="144" cy="145"/>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19" name="Rectangle 123"/>
                      <p:cNvSpPr>
                        <a:spLocks noChangeArrowheads="1"/>
                      </p:cNvSpPr>
                      <p:nvPr/>
                    </p:nvSpPr>
                    <p:spPr bwMode="auto">
                      <a:xfrm>
                        <a:off x="1857" y="1966"/>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20" name="Rectangle 125"/>
                      <p:cNvSpPr>
                        <a:spLocks noChangeArrowheads="1"/>
                      </p:cNvSpPr>
                      <p:nvPr/>
                    </p:nvSpPr>
                    <p:spPr bwMode="auto">
                      <a:xfrm>
                        <a:off x="2518" y="1966"/>
                        <a:ext cx="142"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21" name="Rectangle 122"/>
                      <p:cNvSpPr>
                        <a:spLocks noChangeArrowheads="1"/>
                      </p:cNvSpPr>
                      <p:nvPr/>
                    </p:nvSpPr>
                    <p:spPr bwMode="auto">
                      <a:xfrm>
                        <a:off x="1636" y="1965"/>
                        <a:ext cx="144" cy="145"/>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22" name="Rectangle 124"/>
                      <p:cNvSpPr>
                        <a:spLocks noChangeArrowheads="1"/>
                      </p:cNvSpPr>
                      <p:nvPr/>
                    </p:nvSpPr>
                    <p:spPr bwMode="auto">
                      <a:xfrm>
                        <a:off x="2080" y="1967"/>
                        <a:ext cx="146"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23" name="Rectangle 120"/>
                      <p:cNvSpPr>
                        <a:spLocks noChangeArrowheads="1"/>
                      </p:cNvSpPr>
                      <p:nvPr/>
                    </p:nvSpPr>
                    <p:spPr bwMode="auto">
                      <a:xfrm>
                        <a:off x="1192" y="1967"/>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24" name="Rectangle 153"/>
                      <p:cNvSpPr>
                        <a:spLocks noChangeArrowheads="1"/>
                      </p:cNvSpPr>
                      <p:nvPr/>
                    </p:nvSpPr>
                    <p:spPr bwMode="auto">
                      <a:xfrm>
                        <a:off x="2302" y="1967"/>
                        <a:ext cx="144"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25" name="Rectangle 119"/>
                      <p:cNvSpPr>
                        <a:spLocks noChangeArrowheads="1"/>
                      </p:cNvSpPr>
                      <p:nvPr/>
                    </p:nvSpPr>
                    <p:spPr bwMode="auto">
                      <a:xfrm>
                        <a:off x="750" y="1967"/>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26" name="Rectangle 119"/>
                      <p:cNvSpPr>
                        <a:spLocks noChangeArrowheads="1"/>
                      </p:cNvSpPr>
                      <p:nvPr/>
                    </p:nvSpPr>
                    <p:spPr bwMode="auto">
                      <a:xfrm>
                        <a:off x="529" y="1967"/>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92" name="Group 193"/>
                    <p:cNvGrpSpPr>
                      <a:grpSpLocks/>
                    </p:cNvGrpSpPr>
                    <p:nvPr/>
                  </p:nvGrpSpPr>
                  <p:grpSpPr bwMode="auto">
                    <a:xfrm>
                      <a:off x="1160" y="2366"/>
                      <a:ext cx="2214" cy="142"/>
                      <a:chOff x="529" y="2173"/>
                      <a:chExt cx="2132" cy="142"/>
                    </a:xfrm>
                  </p:grpSpPr>
                  <p:sp>
                    <p:nvSpPr>
                      <p:cNvPr id="1407" name="Rectangle 126"/>
                      <p:cNvSpPr>
                        <a:spLocks noChangeArrowheads="1"/>
                      </p:cNvSpPr>
                      <p:nvPr/>
                    </p:nvSpPr>
                    <p:spPr bwMode="auto">
                      <a:xfrm>
                        <a:off x="971" y="2172"/>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08" name="Rectangle 128"/>
                      <p:cNvSpPr>
                        <a:spLocks noChangeArrowheads="1"/>
                      </p:cNvSpPr>
                      <p:nvPr/>
                    </p:nvSpPr>
                    <p:spPr bwMode="auto">
                      <a:xfrm>
                        <a:off x="1412" y="2174"/>
                        <a:ext cx="146"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09" name="Rectangle 130"/>
                      <p:cNvSpPr>
                        <a:spLocks noChangeArrowheads="1"/>
                      </p:cNvSpPr>
                      <p:nvPr/>
                    </p:nvSpPr>
                    <p:spPr bwMode="auto">
                      <a:xfrm>
                        <a:off x="1857" y="2173"/>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10" name="Rectangle 133"/>
                      <p:cNvSpPr>
                        <a:spLocks noChangeArrowheads="1"/>
                      </p:cNvSpPr>
                      <p:nvPr/>
                    </p:nvSpPr>
                    <p:spPr bwMode="auto">
                      <a:xfrm>
                        <a:off x="2518" y="2173"/>
                        <a:ext cx="142"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11" name="Rectangle 129"/>
                      <p:cNvSpPr>
                        <a:spLocks noChangeArrowheads="1"/>
                      </p:cNvSpPr>
                      <p:nvPr/>
                    </p:nvSpPr>
                    <p:spPr bwMode="auto">
                      <a:xfrm>
                        <a:off x="1636" y="2174"/>
                        <a:ext cx="144" cy="140"/>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12" name="Rectangle 131"/>
                      <p:cNvSpPr>
                        <a:spLocks noChangeArrowheads="1"/>
                      </p:cNvSpPr>
                      <p:nvPr/>
                    </p:nvSpPr>
                    <p:spPr bwMode="auto">
                      <a:xfrm>
                        <a:off x="2080" y="2172"/>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13" name="Rectangle 127"/>
                      <p:cNvSpPr>
                        <a:spLocks noChangeArrowheads="1"/>
                      </p:cNvSpPr>
                      <p:nvPr/>
                    </p:nvSpPr>
                    <p:spPr bwMode="auto">
                      <a:xfrm>
                        <a:off x="1192" y="2172"/>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14" name="Rectangle 132"/>
                      <p:cNvSpPr>
                        <a:spLocks noChangeArrowheads="1"/>
                      </p:cNvSpPr>
                      <p:nvPr/>
                    </p:nvSpPr>
                    <p:spPr bwMode="auto">
                      <a:xfrm>
                        <a:off x="2302" y="2172"/>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15" name="Rectangle 126"/>
                      <p:cNvSpPr>
                        <a:spLocks noChangeArrowheads="1"/>
                      </p:cNvSpPr>
                      <p:nvPr/>
                    </p:nvSpPr>
                    <p:spPr bwMode="auto">
                      <a:xfrm>
                        <a:off x="750" y="2172"/>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16" name="Rectangle 126"/>
                      <p:cNvSpPr>
                        <a:spLocks noChangeArrowheads="1"/>
                      </p:cNvSpPr>
                      <p:nvPr/>
                    </p:nvSpPr>
                    <p:spPr bwMode="auto">
                      <a:xfrm>
                        <a:off x="529" y="2172"/>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93" name="Group 204"/>
                    <p:cNvGrpSpPr>
                      <a:grpSpLocks/>
                    </p:cNvGrpSpPr>
                    <p:nvPr/>
                  </p:nvGrpSpPr>
                  <p:grpSpPr bwMode="auto">
                    <a:xfrm>
                      <a:off x="1160" y="2584"/>
                      <a:ext cx="2214" cy="142"/>
                      <a:chOff x="529" y="2381"/>
                      <a:chExt cx="2132" cy="142"/>
                    </a:xfrm>
                  </p:grpSpPr>
                  <p:sp>
                    <p:nvSpPr>
                      <p:cNvPr id="1397" name="Rectangle 134"/>
                      <p:cNvSpPr>
                        <a:spLocks noChangeArrowheads="1"/>
                      </p:cNvSpPr>
                      <p:nvPr/>
                    </p:nvSpPr>
                    <p:spPr bwMode="auto">
                      <a:xfrm>
                        <a:off x="971"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98" name="Rectangle 135"/>
                      <p:cNvSpPr>
                        <a:spLocks noChangeArrowheads="1"/>
                      </p:cNvSpPr>
                      <p:nvPr/>
                    </p:nvSpPr>
                    <p:spPr bwMode="auto">
                      <a:xfrm>
                        <a:off x="1412"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99" name="Rectangle 137"/>
                      <p:cNvSpPr>
                        <a:spLocks noChangeArrowheads="1"/>
                      </p:cNvSpPr>
                      <p:nvPr/>
                    </p:nvSpPr>
                    <p:spPr bwMode="auto">
                      <a:xfrm>
                        <a:off x="1857" y="2381"/>
                        <a:ext cx="145" cy="139"/>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00" name="Rectangle 139"/>
                      <p:cNvSpPr>
                        <a:spLocks noChangeArrowheads="1"/>
                      </p:cNvSpPr>
                      <p:nvPr/>
                    </p:nvSpPr>
                    <p:spPr bwMode="auto">
                      <a:xfrm>
                        <a:off x="2516" y="238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01" name="Rectangle 136"/>
                      <p:cNvSpPr>
                        <a:spLocks noChangeArrowheads="1"/>
                      </p:cNvSpPr>
                      <p:nvPr/>
                    </p:nvSpPr>
                    <p:spPr bwMode="auto">
                      <a:xfrm>
                        <a:off x="1636" y="2380"/>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02" name="Rectangle 138"/>
                      <p:cNvSpPr>
                        <a:spLocks noChangeArrowheads="1"/>
                      </p:cNvSpPr>
                      <p:nvPr/>
                    </p:nvSpPr>
                    <p:spPr bwMode="auto">
                      <a:xfrm>
                        <a:off x="2080" y="2380"/>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03" name="Rectangle 154"/>
                      <p:cNvSpPr>
                        <a:spLocks noChangeArrowheads="1"/>
                      </p:cNvSpPr>
                      <p:nvPr/>
                    </p:nvSpPr>
                    <p:spPr bwMode="auto">
                      <a:xfrm>
                        <a:off x="1192" y="2380"/>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04" name="Rectangle 155"/>
                      <p:cNvSpPr>
                        <a:spLocks noChangeArrowheads="1"/>
                      </p:cNvSpPr>
                      <p:nvPr/>
                    </p:nvSpPr>
                    <p:spPr bwMode="auto">
                      <a:xfrm>
                        <a:off x="2302"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05" name="Rectangle 134"/>
                      <p:cNvSpPr>
                        <a:spLocks noChangeArrowheads="1"/>
                      </p:cNvSpPr>
                      <p:nvPr/>
                    </p:nvSpPr>
                    <p:spPr bwMode="auto">
                      <a:xfrm>
                        <a:off x="750"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406" name="Rectangle 134"/>
                      <p:cNvSpPr>
                        <a:spLocks noChangeArrowheads="1"/>
                      </p:cNvSpPr>
                      <p:nvPr/>
                    </p:nvSpPr>
                    <p:spPr bwMode="auto">
                      <a:xfrm>
                        <a:off x="529" y="2380"/>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94" name="Group 215"/>
                    <p:cNvGrpSpPr>
                      <a:grpSpLocks/>
                    </p:cNvGrpSpPr>
                    <p:nvPr/>
                  </p:nvGrpSpPr>
                  <p:grpSpPr bwMode="auto">
                    <a:xfrm>
                      <a:off x="1160" y="2800"/>
                      <a:ext cx="2214" cy="144"/>
                      <a:chOff x="529" y="2588"/>
                      <a:chExt cx="2132" cy="143"/>
                    </a:xfrm>
                  </p:grpSpPr>
                  <p:sp>
                    <p:nvSpPr>
                      <p:cNvPr id="1387" name="Rectangle 140"/>
                      <p:cNvSpPr>
                        <a:spLocks noChangeArrowheads="1"/>
                      </p:cNvSpPr>
                      <p:nvPr/>
                    </p:nvSpPr>
                    <p:spPr bwMode="auto">
                      <a:xfrm>
                        <a:off x="971" y="258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88" name="Rectangle 142"/>
                      <p:cNvSpPr>
                        <a:spLocks noChangeArrowheads="1"/>
                      </p:cNvSpPr>
                      <p:nvPr/>
                    </p:nvSpPr>
                    <p:spPr bwMode="auto">
                      <a:xfrm>
                        <a:off x="1412" y="2588"/>
                        <a:ext cx="146"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89" name="Rectangle 144"/>
                      <p:cNvSpPr>
                        <a:spLocks noChangeArrowheads="1"/>
                      </p:cNvSpPr>
                      <p:nvPr/>
                    </p:nvSpPr>
                    <p:spPr bwMode="auto">
                      <a:xfrm>
                        <a:off x="1857" y="2587"/>
                        <a:ext cx="145"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90" name="Rectangle 147"/>
                      <p:cNvSpPr>
                        <a:spLocks noChangeArrowheads="1"/>
                      </p:cNvSpPr>
                      <p:nvPr/>
                    </p:nvSpPr>
                    <p:spPr bwMode="auto">
                      <a:xfrm>
                        <a:off x="2517" y="2588"/>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91" name="Rectangle 143"/>
                      <p:cNvSpPr>
                        <a:spLocks noChangeArrowheads="1"/>
                      </p:cNvSpPr>
                      <p:nvPr/>
                    </p:nvSpPr>
                    <p:spPr bwMode="auto">
                      <a:xfrm>
                        <a:off x="1636" y="2588"/>
                        <a:ext cx="144" cy="144"/>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92" name="Rectangle 145"/>
                      <p:cNvSpPr>
                        <a:spLocks noChangeArrowheads="1"/>
                      </p:cNvSpPr>
                      <p:nvPr/>
                    </p:nvSpPr>
                    <p:spPr bwMode="auto">
                      <a:xfrm>
                        <a:off x="2080" y="2588"/>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93" name="Rectangle 141"/>
                      <p:cNvSpPr>
                        <a:spLocks noChangeArrowheads="1"/>
                      </p:cNvSpPr>
                      <p:nvPr/>
                    </p:nvSpPr>
                    <p:spPr bwMode="auto">
                      <a:xfrm>
                        <a:off x="1192" y="2588"/>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94" name="Rectangle 146"/>
                      <p:cNvSpPr>
                        <a:spLocks noChangeArrowheads="1"/>
                      </p:cNvSpPr>
                      <p:nvPr/>
                    </p:nvSpPr>
                    <p:spPr bwMode="auto">
                      <a:xfrm>
                        <a:off x="2302" y="258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95" name="Rectangle 140"/>
                      <p:cNvSpPr>
                        <a:spLocks noChangeArrowheads="1"/>
                      </p:cNvSpPr>
                      <p:nvPr/>
                    </p:nvSpPr>
                    <p:spPr bwMode="auto">
                      <a:xfrm>
                        <a:off x="750" y="258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96" name="Rectangle 140"/>
                      <p:cNvSpPr>
                        <a:spLocks noChangeArrowheads="1"/>
                      </p:cNvSpPr>
                      <p:nvPr/>
                    </p:nvSpPr>
                    <p:spPr bwMode="auto">
                      <a:xfrm>
                        <a:off x="529" y="2588"/>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995" name="Group 226"/>
                    <p:cNvGrpSpPr>
                      <a:grpSpLocks/>
                    </p:cNvGrpSpPr>
                    <p:nvPr/>
                  </p:nvGrpSpPr>
                  <p:grpSpPr bwMode="auto">
                    <a:xfrm>
                      <a:off x="1160" y="3019"/>
                      <a:ext cx="2214" cy="148"/>
                      <a:chOff x="529" y="2795"/>
                      <a:chExt cx="2132" cy="147"/>
                    </a:xfrm>
                  </p:grpSpPr>
                  <p:sp>
                    <p:nvSpPr>
                      <p:cNvPr id="1377" name="Rectangle 140"/>
                      <p:cNvSpPr>
                        <a:spLocks noChangeArrowheads="1"/>
                      </p:cNvSpPr>
                      <p:nvPr/>
                    </p:nvSpPr>
                    <p:spPr bwMode="auto">
                      <a:xfrm>
                        <a:off x="971" y="280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78" name="Rectangle 142"/>
                      <p:cNvSpPr>
                        <a:spLocks noChangeArrowheads="1"/>
                      </p:cNvSpPr>
                      <p:nvPr/>
                    </p:nvSpPr>
                    <p:spPr bwMode="auto">
                      <a:xfrm>
                        <a:off x="1412" y="2800"/>
                        <a:ext cx="146"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79" name="Rectangle 144"/>
                      <p:cNvSpPr>
                        <a:spLocks noChangeArrowheads="1"/>
                      </p:cNvSpPr>
                      <p:nvPr/>
                    </p:nvSpPr>
                    <p:spPr bwMode="auto">
                      <a:xfrm>
                        <a:off x="1857" y="2795"/>
                        <a:ext cx="145"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80" name="Rectangle 147"/>
                      <p:cNvSpPr>
                        <a:spLocks noChangeArrowheads="1"/>
                      </p:cNvSpPr>
                      <p:nvPr/>
                    </p:nvSpPr>
                    <p:spPr bwMode="auto">
                      <a:xfrm>
                        <a:off x="2517" y="2794"/>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81" name="Rectangle 143"/>
                      <p:cNvSpPr>
                        <a:spLocks noChangeArrowheads="1"/>
                      </p:cNvSpPr>
                      <p:nvPr/>
                    </p:nvSpPr>
                    <p:spPr bwMode="auto">
                      <a:xfrm>
                        <a:off x="1636" y="2800"/>
                        <a:ext cx="144" cy="142"/>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82" name="Rectangle 145"/>
                      <p:cNvSpPr>
                        <a:spLocks noChangeArrowheads="1"/>
                      </p:cNvSpPr>
                      <p:nvPr/>
                    </p:nvSpPr>
                    <p:spPr bwMode="auto">
                      <a:xfrm>
                        <a:off x="2080" y="2800"/>
                        <a:ext cx="146"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83" name="Rectangle 141"/>
                      <p:cNvSpPr>
                        <a:spLocks noChangeArrowheads="1"/>
                      </p:cNvSpPr>
                      <p:nvPr/>
                    </p:nvSpPr>
                    <p:spPr bwMode="auto">
                      <a:xfrm>
                        <a:off x="1192" y="2800"/>
                        <a:ext cx="144"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84" name="Rectangle 146"/>
                      <p:cNvSpPr>
                        <a:spLocks noChangeArrowheads="1"/>
                      </p:cNvSpPr>
                      <p:nvPr/>
                    </p:nvSpPr>
                    <p:spPr bwMode="auto">
                      <a:xfrm>
                        <a:off x="2302" y="280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85" name="Rectangle 140"/>
                      <p:cNvSpPr>
                        <a:spLocks noChangeArrowheads="1"/>
                      </p:cNvSpPr>
                      <p:nvPr/>
                    </p:nvSpPr>
                    <p:spPr bwMode="auto">
                      <a:xfrm>
                        <a:off x="750" y="280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386" name="Rectangle 140"/>
                      <p:cNvSpPr>
                        <a:spLocks noChangeArrowheads="1"/>
                      </p:cNvSpPr>
                      <p:nvPr/>
                    </p:nvSpPr>
                    <p:spPr bwMode="auto">
                      <a:xfrm>
                        <a:off x="529" y="2800"/>
                        <a:ext cx="145" cy="141"/>
                      </a:xfrm>
                      <a:prstGeom prst="rect">
                        <a:avLst/>
                      </a:prstGeom>
                      <a:gradFill rotWithShape="1">
                        <a:gsLst>
                          <a:gs pos="0">
                            <a:srgbClr val="C0C0C0"/>
                          </a:gs>
                          <a:gs pos="100000">
                            <a:srgbClr val="EAEAEA"/>
                          </a:gs>
                        </a:gsLst>
                        <a:lin ang="2700000" scaled="1"/>
                      </a:gra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grpSp>
            <p:sp>
              <p:nvSpPr>
                <p:cNvPr id="1233" name="Rectangle 170"/>
                <p:cNvSpPr>
                  <a:spLocks noChangeArrowheads="1"/>
                </p:cNvSpPr>
                <p:nvPr/>
              </p:nvSpPr>
              <p:spPr bwMode="auto">
                <a:xfrm>
                  <a:off x="433949" y="5423558"/>
                  <a:ext cx="668127" cy="380041"/>
                </a:xfrm>
                <a:prstGeom prst="rect">
                  <a:avLst/>
                </a:prstGeom>
                <a:solidFill>
                  <a:srgbClr val="FF00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a:solidFill>
                        <a:sysClr val="windowText" lastClr="000000"/>
                      </a:solidFill>
                      <a:latin typeface="+mn-lt"/>
                      <a:ea typeface="+mn-ea"/>
                    </a:rPr>
                    <a:t>Flexible</a:t>
                  </a:r>
                </a:p>
                <a:p>
                  <a:pPr algn="ctr" fontAlgn="auto">
                    <a:spcBef>
                      <a:spcPts val="0"/>
                    </a:spcBef>
                    <a:spcAft>
                      <a:spcPts val="0"/>
                    </a:spcAft>
                    <a:defRPr/>
                  </a:pPr>
                  <a:r>
                    <a:rPr kumimoji="0" lang="en-US" sz="1000" b="1" kern="0" dirty="0">
                      <a:solidFill>
                        <a:sysClr val="windowText" lastClr="000000"/>
                      </a:solidFill>
                      <a:latin typeface="+mn-lt"/>
                      <a:ea typeface="+mn-ea"/>
                    </a:rPr>
                    <a:t>I/O</a:t>
                  </a:r>
                </a:p>
              </p:txBody>
            </p:sp>
            <p:sp>
              <p:nvSpPr>
                <p:cNvPr id="1234" name="Rectangle 174"/>
                <p:cNvSpPr>
                  <a:spLocks noChangeArrowheads="1"/>
                </p:cNvSpPr>
                <p:nvPr/>
              </p:nvSpPr>
              <p:spPr bwMode="auto">
                <a:xfrm>
                  <a:off x="433949" y="2964169"/>
                  <a:ext cx="668127" cy="619451"/>
                </a:xfrm>
                <a:prstGeom prst="rect">
                  <a:avLst/>
                </a:prstGeom>
                <a:solidFill>
                  <a:srgbClr val="FF00FF"/>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UART x2, </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USB x2,</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JTAG, </a:t>
                  </a:r>
                </a:p>
                <a:p>
                  <a:pPr algn="ctr" fontAlgn="auto">
                    <a:lnSpc>
                      <a:spcPct val="95000"/>
                    </a:lnSpc>
                    <a:spcBef>
                      <a:spcPts val="0"/>
                    </a:spcBef>
                    <a:spcAft>
                      <a:spcPts val="0"/>
                    </a:spcAft>
                    <a:defRPr/>
                  </a:pPr>
                  <a:r>
                    <a:rPr kumimoji="0" lang="en-US" sz="1000" b="1" kern="0" dirty="0">
                      <a:solidFill>
                        <a:sysClr val="windowText" lastClr="000000"/>
                      </a:solidFill>
                      <a:latin typeface="+mn-lt"/>
                      <a:ea typeface="+mn-ea"/>
                    </a:rPr>
                    <a:t>I</a:t>
                  </a:r>
                  <a:r>
                    <a:rPr kumimoji="0" lang="en-US" sz="1000" b="1" kern="0" baseline="30000" dirty="0">
                      <a:solidFill>
                        <a:sysClr val="windowText" lastClr="000000"/>
                      </a:solidFill>
                      <a:latin typeface="+mn-lt"/>
                      <a:ea typeface="+mn-ea"/>
                    </a:rPr>
                    <a:t>2</a:t>
                  </a:r>
                  <a:r>
                    <a:rPr kumimoji="0" lang="en-US" sz="1000" b="1" kern="0" dirty="0">
                      <a:solidFill>
                        <a:sysClr val="windowText" lastClr="000000"/>
                      </a:solidFill>
                      <a:latin typeface="+mn-lt"/>
                      <a:ea typeface="+mn-ea"/>
                    </a:rPr>
                    <a:t>C, SPI</a:t>
                  </a:r>
                </a:p>
              </p:txBody>
            </p:sp>
            <p:sp>
              <p:nvSpPr>
                <p:cNvPr id="1235" name="Rectangle 170"/>
                <p:cNvSpPr>
                  <a:spLocks noChangeArrowheads="1"/>
                </p:cNvSpPr>
                <p:nvPr/>
              </p:nvSpPr>
              <p:spPr bwMode="auto">
                <a:xfrm>
                  <a:off x="433949" y="5865544"/>
                  <a:ext cx="564308" cy="353254"/>
                </a:xfrm>
                <a:prstGeom prst="rect">
                  <a:avLst/>
                </a:prstGeom>
                <a:solidFill>
                  <a:srgbClr val="FFCC00"/>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MiCA</a:t>
                  </a:r>
                  <a:endParaRPr kumimoji="0" lang="en-US" sz="1000" b="1" kern="0" dirty="0">
                    <a:solidFill>
                      <a:sysClr val="windowText" lastClr="000000"/>
                    </a:solidFill>
                    <a:latin typeface="+mn-lt"/>
                    <a:ea typeface="+mn-ea"/>
                  </a:endParaRPr>
                </a:p>
              </p:txBody>
            </p:sp>
            <p:sp>
              <p:nvSpPr>
                <p:cNvPr id="1236" name="AutoShape 181"/>
                <p:cNvSpPr>
                  <a:spLocks noChangeArrowheads="1"/>
                </p:cNvSpPr>
                <p:nvPr/>
              </p:nvSpPr>
              <p:spPr bwMode="auto">
                <a:xfrm>
                  <a:off x="169377" y="5524009"/>
                  <a:ext cx="264572" cy="199228"/>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37" name="AutoShape 181"/>
                <p:cNvSpPr>
                  <a:spLocks noChangeArrowheads="1"/>
                </p:cNvSpPr>
                <p:nvPr/>
              </p:nvSpPr>
              <p:spPr bwMode="auto">
                <a:xfrm>
                  <a:off x="152632" y="3171769"/>
                  <a:ext cx="266246" cy="65294"/>
                </a:xfrm>
                <a:prstGeom prst="leftRightArrow">
                  <a:avLst>
                    <a:gd name="adj1" fmla="val 50000"/>
                    <a:gd name="adj2" fmla="val 80444"/>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38" name="AutoShape 181"/>
                <p:cNvSpPr>
                  <a:spLocks noChangeArrowheads="1"/>
                </p:cNvSpPr>
                <p:nvPr/>
              </p:nvSpPr>
              <p:spPr bwMode="auto">
                <a:xfrm>
                  <a:off x="152632" y="3237063"/>
                  <a:ext cx="266246" cy="66968"/>
                </a:xfrm>
                <a:prstGeom prst="leftRightArrow">
                  <a:avLst>
                    <a:gd name="adj1" fmla="val 50000"/>
                    <a:gd name="adj2" fmla="val 8044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39" name="AutoShape 181"/>
                <p:cNvSpPr>
                  <a:spLocks noChangeArrowheads="1"/>
                </p:cNvSpPr>
                <p:nvPr/>
              </p:nvSpPr>
              <p:spPr bwMode="auto">
                <a:xfrm>
                  <a:off x="152632" y="3304030"/>
                  <a:ext cx="266246" cy="66968"/>
                </a:xfrm>
                <a:prstGeom prst="leftRightArrow">
                  <a:avLst>
                    <a:gd name="adj1" fmla="val 50000"/>
                    <a:gd name="adj2" fmla="val 78696"/>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40" name="AutoShape 181"/>
                <p:cNvSpPr>
                  <a:spLocks noChangeArrowheads="1"/>
                </p:cNvSpPr>
                <p:nvPr/>
              </p:nvSpPr>
              <p:spPr bwMode="auto">
                <a:xfrm>
                  <a:off x="152632" y="3370998"/>
                  <a:ext cx="266246" cy="66968"/>
                </a:xfrm>
                <a:prstGeom prst="leftRightArrow">
                  <a:avLst>
                    <a:gd name="adj1" fmla="val 50000"/>
                    <a:gd name="adj2" fmla="val 80444"/>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41" name="Rectangle 170"/>
                <p:cNvSpPr>
                  <a:spLocks noChangeArrowheads="1"/>
                </p:cNvSpPr>
                <p:nvPr/>
              </p:nvSpPr>
              <p:spPr bwMode="auto">
                <a:xfrm>
                  <a:off x="422227" y="2575756"/>
                  <a:ext cx="576030" cy="366649"/>
                </a:xfrm>
                <a:prstGeom prst="rect">
                  <a:avLst/>
                </a:prstGeom>
                <a:solidFill>
                  <a:srgbClr val="FFCC00"/>
                </a:solidFill>
                <a:ln w="9525" algn="ctr">
                  <a:solidFill>
                    <a:srgbClr val="C0C0C0"/>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MiCA</a:t>
                  </a:r>
                  <a:endParaRPr kumimoji="0" lang="en-US" sz="1000" b="1" kern="0" dirty="0">
                    <a:solidFill>
                      <a:sysClr val="windowText" lastClr="000000"/>
                    </a:solidFill>
                    <a:latin typeface="+mn-lt"/>
                    <a:ea typeface="+mn-ea"/>
                  </a:endParaRPr>
                </a:p>
              </p:txBody>
            </p:sp>
            <p:sp>
              <p:nvSpPr>
                <p:cNvPr id="1242" name="AutoShape 181"/>
                <p:cNvSpPr>
                  <a:spLocks noChangeArrowheads="1"/>
                </p:cNvSpPr>
                <p:nvPr/>
              </p:nvSpPr>
              <p:spPr bwMode="auto">
                <a:xfrm>
                  <a:off x="152632" y="3104801"/>
                  <a:ext cx="266246" cy="66968"/>
                </a:xfrm>
                <a:prstGeom prst="leftRightArrow">
                  <a:avLst>
                    <a:gd name="adj1" fmla="val 50000"/>
                    <a:gd name="adj2" fmla="val 78696"/>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43" name="AutoShape 181"/>
                <p:cNvSpPr>
                  <a:spLocks noChangeArrowheads="1"/>
                </p:cNvSpPr>
                <p:nvPr/>
              </p:nvSpPr>
              <p:spPr bwMode="auto">
                <a:xfrm>
                  <a:off x="152632" y="3037833"/>
                  <a:ext cx="266246" cy="66968"/>
                </a:xfrm>
                <a:prstGeom prst="leftRightArrow">
                  <a:avLst>
                    <a:gd name="adj1" fmla="val 50000"/>
                    <a:gd name="adj2" fmla="val 8044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44" name="AutoShape 181"/>
                <p:cNvSpPr>
                  <a:spLocks noChangeArrowheads="1"/>
                </p:cNvSpPr>
                <p:nvPr/>
              </p:nvSpPr>
              <p:spPr bwMode="auto">
                <a:xfrm>
                  <a:off x="169377" y="4996638"/>
                  <a:ext cx="264572" cy="199229"/>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1864" name="Group 250"/>
                <p:cNvGrpSpPr>
                  <a:grpSpLocks/>
                </p:cNvGrpSpPr>
                <p:nvPr/>
              </p:nvGrpSpPr>
              <p:grpSpPr bwMode="auto">
                <a:xfrm>
                  <a:off x="164149" y="3629999"/>
                  <a:ext cx="938390" cy="567822"/>
                  <a:chOff x="152" y="1824"/>
                  <a:chExt cx="639" cy="432"/>
                </a:xfrm>
              </p:grpSpPr>
              <p:sp>
                <p:nvSpPr>
                  <p:cNvPr id="1340" name="Rectangle 170"/>
                  <p:cNvSpPr>
                    <a:spLocks noChangeArrowheads="1"/>
                  </p:cNvSpPr>
                  <p:nvPr/>
                </p:nvSpPr>
                <p:spPr bwMode="auto">
                  <a:xfrm rot="10800000" flipH="1">
                    <a:off x="336" y="1823"/>
                    <a:ext cx="122"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a:solidFill>
                          <a:sysClr val="window" lastClr="FFFFFF"/>
                        </a:solidFill>
                        <a:latin typeface="+mn-lt"/>
                        <a:ea typeface="+mn-ea"/>
                      </a:rPr>
                      <a:t>SerDes</a:t>
                    </a:r>
                  </a:p>
                </p:txBody>
              </p:sp>
              <p:sp>
                <p:nvSpPr>
                  <p:cNvPr id="1341" name="Rectangle 170"/>
                  <p:cNvSpPr>
                    <a:spLocks noChangeArrowheads="1"/>
                  </p:cNvSpPr>
                  <p:nvPr/>
                </p:nvSpPr>
                <p:spPr bwMode="auto">
                  <a:xfrm>
                    <a:off x="462" y="1823"/>
                    <a:ext cx="328" cy="432"/>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8-lane</a:t>
                    </a:r>
                  </a:p>
                </p:txBody>
              </p:sp>
              <p:sp>
                <p:nvSpPr>
                  <p:cNvPr id="1342" name="AutoShape 181"/>
                  <p:cNvSpPr>
                    <a:spLocks noChangeArrowheads="1"/>
                  </p:cNvSpPr>
                  <p:nvPr/>
                </p:nvSpPr>
                <p:spPr bwMode="auto">
                  <a:xfrm>
                    <a:off x="152" y="1979"/>
                    <a:ext cx="181" cy="135"/>
                  </a:xfrm>
                  <a:prstGeom prst="leftRightArrow">
                    <a:avLst>
                      <a:gd name="adj1" fmla="val 50000"/>
                      <a:gd name="adj2" fmla="val 2681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nvGrpSpPr>
                <p:cNvPr id="201865" name="Group 254"/>
                <p:cNvGrpSpPr>
                  <a:grpSpLocks/>
                </p:cNvGrpSpPr>
                <p:nvPr/>
              </p:nvGrpSpPr>
              <p:grpSpPr bwMode="auto">
                <a:xfrm>
                  <a:off x="434359" y="4860128"/>
                  <a:ext cx="668391" cy="491948"/>
                  <a:chOff x="720" y="2663"/>
                  <a:chExt cx="354" cy="238"/>
                </a:xfrm>
              </p:grpSpPr>
              <p:sp>
                <p:nvSpPr>
                  <p:cNvPr id="1338" name="Rectangle 170"/>
                  <p:cNvSpPr>
                    <a:spLocks noChangeArrowheads="1"/>
                  </p:cNvSpPr>
                  <p:nvPr/>
                </p:nvSpPr>
                <p:spPr bwMode="auto">
                  <a:xfrm rot="10800000" flipH="1">
                    <a:off x="720" y="2663"/>
                    <a:ext cx="95" cy="238"/>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dirty="0" err="1">
                        <a:solidFill>
                          <a:sysClr val="window" lastClr="FFFFFF"/>
                        </a:solidFill>
                        <a:latin typeface="+mn-lt"/>
                        <a:ea typeface="+mn-ea"/>
                      </a:rPr>
                      <a:t>SerDes</a:t>
                    </a:r>
                    <a:endParaRPr kumimoji="0" lang="en-US" sz="1000" kern="0" dirty="0">
                      <a:solidFill>
                        <a:sysClr val="window" lastClr="FFFFFF"/>
                      </a:solidFill>
                      <a:latin typeface="+mn-lt"/>
                      <a:ea typeface="+mn-ea"/>
                    </a:endParaRPr>
                  </a:p>
                </p:txBody>
              </p:sp>
              <p:sp>
                <p:nvSpPr>
                  <p:cNvPr id="1339" name="Rectangle 170"/>
                  <p:cNvSpPr>
                    <a:spLocks noChangeArrowheads="1"/>
                  </p:cNvSpPr>
                  <p:nvPr/>
                </p:nvSpPr>
                <p:spPr bwMode="auto">
                  <a:xfrm>
                    <a:off x="819" y="2663"/>
                    <a:ext cx="255" cy="237"/>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4-lane</a:t>
                    </a:r>
                  </a:p>
                </p:txBody>
              </p:sp>
            </p:grpSp>
            <p:sp>
              <p:nvSpPr>
                <p:cNvPr id="1247" name="Rectangle 170"/>
                <p:cNvSpPr>
                  <a:spLocks noChangeArrowheads="1"/>
                </p:cNvSpPr>
                <p:nvPr/>
              </p:nvSpPr>
              <p:spPr bwMode="auto">
                <a:xfrm rot="10800000" flipH="1">
                  <a:off x="4441040" y="2441821"/>
                  <a:ext cx="210988" cy="1968850"/>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lnSpc>
                      <a:spcPct val="90000"/>
                    </a:lnSpc>
                    <a:spcBef>
                      <a:spcPts val="0"/>
                    </a:spcBef>
                    <a:spcAft>
                      <a:spcPts val="0"/>
                    </a:spcAft>
                    <a:defRPr/>
                  </a:pPr>
                  <a:r>
                    <a:rPr kumimoji="0" lang="en-US" sz="1000" b="1" kern="0">
                      <a:solidFill>
                        <a:sysClr val="windowText" lastClr="000000"/>
                      </a:solidFill>
                      <a:latin typeface="+mn-lt"/>
                      <a:ea typeface="MS PGothic" pitchFamily="34" charset="-128"/>
                    </a:rPr>
                    <a:t>Interlaken</a:t>
                  </a:r>
                </a:p>
              </p:txBody>
            </p:sp>
            <p:sp>
              <p:nvSpPr>
                <p:cNvPr id="1248" name="Rectangle 170"/>
                <p:cNvSpPr>
                  <a:spLocks noChangeArrowheads="1"/>
                </p:cNvSpPr>
                <p:nvPr/>
              </p:nvSpPr>
              <p:spPr bwMode="auto">
                <a:xfrm rot="10800000" flipH="1">
                  <a:off x="4441040" y="4425739"/>
                  <a:ext cx="210988" cy="1963827"/>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lnSpc>
                      <a:spcPct val="90000"/>
                    </a:lnSpc>
                    <a:spcBef>
                      <a:spcPts val="0"/>
                    </a:spcBef>
                    <a:spcAft>
                      <a:spcPts val="0"/>
                    </a:spcAft>
                    <a:defRPr/>
                  </a:pPr>
                  <a:r>
                    <a:rPr kumimoji="0" lang="en-US" sz="1000" b="1" kern="0" dirty="0">
                      <a:solidFill>
                        <a:sysClr val="windowText" lastClr="000000"/>
                      </a:solidFill>
                      <a:latin typeface="+mn-lt"/>
                      <a:ea typeface="MS PGothic" pitchFamily="34" charset="-128"/>
                    </a:rPr>
                    <a:t>Interlaken</a:t>
                  </a:r>
                </a:p>
              </p:txBody>
            </p:sp>
            <p:grpSp>
              <p:nvGrpSpPr>
                <p:cNvPr id="201868" name="Group 264"/>
                <p:cNvGrpSpPr>
                  <a:grpSpLocks/>
                </p:cNvGrpSpPr>
                <p:nvPr/>
              </p:nvGrpSpPr>
              <p:grpSpPr bwMode="auto">
                <a:xfrm>
                  <a:off x="4635936" y="2442929"/>
                  <a:ext cx="581537" cy="474335"/>
                  <a:chOff x="3319" y="290"/>
                  <a:chExt cx="310" cy="432"/>
                </a:xfrm>
              </p:grpSpPr>
              <p:grpSp>
                <p:nvGrpSpPr>
                  <p:cNvPr id="201949" name="Group 265"/>
                  <p:cNvGrpSpPr>
                    <a:grpSpLocks/>
                  </p:cNvGrpSpPr>
                  <p:nvPr/>
                </p:nvGrpSpPr>
                <p:grpSpPr bwMode="auto">
                  <a:xfrm>
                    <a:off x="3322" y="290"/>
                    <a:ext cx="211" cy="236"/>
                    <a:chOff x="2717" y="2304"/>
                    <a:chExt cx="211" cy="192"/>
                  </a:xfrm>
                </p:grpSpPr>
                <p:sp>
                  <p:nvSpPr>
                    <p:cNvPr id="1334"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35"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36"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37"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1331" name="Rectangle 170"/>
                  <p:cNvSpPr>
                    <a:spLocks noChangeArrowheads="1"/>
                  </p:cNvSpPr>
                  <p:nvPr/>
                </p:nvSpPr>
                <p:spPr bwMode="auto">
                  <a:xfrm>
                    <a:off x="3321" y="528"/>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1332" name="Rectangle 170"/>
                  <p:cNvSpPr>
                    <a:spLocks noChangeArrowheads="1"/>
                  </p:cNvSpPr>
                  <p:nvPr/>
                </p:nvSpPr>
                <p:spPr bwMode="auto">
                  <a:xfrm rot="10800000" flipH="1">
                    <a:off x="3533" y="289"/>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1333" name="Rectangle 170"/>
                  <p:cNvSpPr>
                    <a:spLocks noChangeArrowheads="1"/>
                  </p:cNvSpPr>
                  <p:nvPr/>
                </p:nvSpPr>
                <p:spPr bwMode="auto">
                  <a:xfrm>
                    <a:off x="3319" y="336"/>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1869" name="Group 273"/>
                <p:cNvGrpSpPr>
                  <a:grpSpLocks/>
                </p:cNvGrpSpPr>
                <p:nvPr/>
              </p:nvGrpSpPr>
              <p:grpSpPr bwMode="auto">
                <a:xfrm>
                  <a:off x="4635936" y="2939291"/>
                  <a:ext cx="581537" cy="474335"/>
                  <a:chOff x="3319" y="290"/>
                  <a:chExt cx="310" cy="432"/>
                </a:xfrm>
              </p:grpSpPr>
              <p:grpSp>
                <p:nvGrpSpPr>
                  <p:cNvPr id="201941" name="Group 274"/>
                  <p:cNvGrpSpPr>
                    <a:grpSpLocks/>
                  </p:cNvGrpSpPr>
                  <p:nvPr/>
                </p:nvGrpSpPr>
                <p:grpSpPr bwMode="auto">
                  <a:xfrm>
                    <a:off x="3322" y="290"/>
                    <a:ext cx="211" cy="236"/>
                    <a:chOff x="2717" y="2304"/>
                    <a:chExt cx="211" cy="192"/>
                  </a:xfrm>
                </p:grpSpPr>
                <p:sp>
                  <p:nvSpPr>
                    <p:cNvPr id="1326"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27"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28"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29"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1323"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1324"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1325" name="Rectangle 170"/>
                  <p:cNvSpPr>
                    <a:spLocks noChangeArrowheads="1"/>
                  </p:cNvSpPr>
                  <p:nvPr/>
                </p:nvSpPr>
                <p:spPr bwMode="auto">
                  <a:xfrm>
                    <a:off x="3319" y="337"/>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1870" name="Group 282"/>
                <p:cNvGrpSpPr>
                  <a:grpSpLocks/>
                </p:cNvGrpSpPr>
                <p:nvPr/>
              </p:nvGrpSpPr>
              <p:grpSpPr bwMode="auto">
                <a:xfrm>
                  <a:off x="4635936" y="3435654"/>
                  <a:ext cx="581537" cy="474335"/>
                  <a:chOff x="3319" y="290"/>
                  <a:chExt cx="310" cy="432"/>
                </a:xfrm>
              </p:grpSpPr>
              <p:grpSp>
                <p:nvGrpSpPr>
                  <p:cNvPr id="201933" name="Group 283"/>
                  <p:cNvGrpSpPr>
                    <a:grpSpLocks/>
                  </p:cNvGrpSpPr>
                  <p:nvPr/>
                </p:nvGrpSpPr>
                <p:grpSpPr bwMode="auto">
                  <a:xfrm>
                    <a:off x="3322" y="290"/>
                    <a:ext cx="211" cy="236"/>
                    <a:chOff x="2717" y="2304"/>
                    <a:chExt cx="211" cy="192"/>
                  </a:xfrm>
                </p:grpSpPr>
                <p:sp>
                  <p:nvSpPr>
                    <p:cNvPr id="1318"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19"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20"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21"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1315" name="Rectangle 170"/>
                  <p:cNvSpPr>
                    <a:spLocks noChangeArrowheads="1"/>
                  </p:cNvSpPr>
                  <p:nvPr/>
                </p:nvSpPr>
                <p:spPr bwMode="auto">
                  <a:xfrm>
                    <a:off x="3321" y="528"/>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1316" name="Rectangle 170"/>
                  <p:cNvSpPr>
                    <a:spLocks noChangeArrowheads="1"/>
                  </p:cNvSpPr>
                  <p:nvPr/>
                </p:nvSpPr>
                <p:spPr bwMode="auto">
                  <a:xfrm rot="10800000" flipH="1">
                    <a:off x="3533" y="289"/>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1317" name="Rectangle 170"/>
                  <p:cNvSpPr>
                    <a:spLocks noChangeArrowheads="1"/>
                  </p:cNvSpPr>
                  <p:nvPr/>
                </p:nvSpPr>
                <p:spPr bwMode="auto">
                  <a:xfrm>
                    <a:off x="3319" y="336"/>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1871" name="Group 291"/>
                <p:cNvGrpSpPr>
                  <a:grpSpLocks/>
                </p:cNvGrpSpPr>
                <p:nvPr/>
              </p:nvGrpSpPr>
              <p:grpSpPr bwMode="auto">
                <a:xfrm>
                  <a:off x="4635936" y="3930547"/>
                  <a:ext cx="581537" cy="475804"/>
                  <a:chOff x="3319" y="290"/>
                  <a:chExt cx="310" cy="432"/>
                </a:xfrm>
              </p:grpSpPr>
              <p:grpSp>
                <p:nvGrpSpPr>
                  <p:cNvPr id="201925" name="Group 292"/>
                  <p:cNvGrpSpPr>
                    <a:grpSpLocks/>
                  </p:cNvGrpSpPr>
                  <p:nvPr/>
                </p:nvGrpSpPr>
                <p:grpSpPr bwMode="auto">
                  <a:xfrm>
                    <a:off x="3322" y="290"/>
                    <a:ext cx="211" cy="236"/>
                    <a:chOff x="2717" y="2304"/>
                    <a:chExt cx="211" cy="192"/>
                  </a:xfrm>
                </p:grpSpPr>
                <p:sp>
                  <p:nvSpPr>
                    <p:cNvPr id="1310"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11"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12"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13"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1307" name="Rectangle 170"/>
                  <p:cNvSpPr>
                    <a:spLocks noChangeArrowheads="1"/>
                  </p:cNvSpPr>
                  <p:nvPr/>
                </p:nvSpPr>
                <p:spPr bwMode="auto">
                  <a:xfrm>
                    <a:off x="3321" y="530"/>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1308"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1309" name="Rectangle 170"/>
                  <p:cNvSpPr>
                    <a:spLocks noChangeArrowheads="1"/>
                  </p:cNvSpPr>
                  <p:nvPr/>
                </p:nvSpPr>
                <p:spPr bwMode="auto">
                  <a:xfrm>
                    <a:off x="3319" y="338"/>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201872" name="Group 300"/>
                <p:cNvGrpSpPr>
                  <a:grpSpLocks/>
                </p:cNvGrpSpPr>
                <p:nvPr/>
              </p:nvGrpSpPr>
              <p:grpSpPr bwMode="auto">
                <a:xfrm>
                  <a:off x="4635936" y="4426910"/>
                  <a:ext cx="581537" cy="475804"/>
                  <a:chOff x="3319" y="290"/>
                  <a:chExt cx="310" cy="432"/>
                </a:xfrm>
              </p:grpSpPr>
              <p:grpSp>
                <p:nvGrpSpPr>
                  <p:cNvPr id="201917" name="Group 301"/>
                  <p:cNvGrpSpPr>
                    <a:grpSpLocks/>
                  </p:cNvGrpSpPr>
                  <p:nvPr/>
                </p:nvGrpSpPr>
                <p:grpSpPr bwMode="auto">
                  <a:xfrm>
                    <a:off x="3322" y="290"/>
                    <a:ext cx="211" cy="236"/>
                    <a:chOff x="2717" y="2304"/>
                    <a:chExt cx="211" cy="192"/>
                  </a:xfrm>
                </p:grpSpPr>
                <p:sp>
                  <p:nvSpPr>
                    <p:cNvPr id="1302"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03" name="Rectangle 170"/>
                    <p:cNvSpPr>
                      <a:spLocks noChangeArrowheads="1"/>
                    </p:cNvSpPr>
                    <p:nvPr/>
                  </p:nvSpPr>
                  <p:spPr bwMode="auto">
                    <a:xfrm>
                      <a:off x="2716" y="2351"/>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04"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305"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1299"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1300" name="Rectangle 170"/>
                  <p:cNvSpPr>
                    <a:spLocks noChangeArrowheads="1"/>
                  </p:cNvSpPr>
                  <p:nvPr/>
                </p:nvSpPr>
                <p:spPr bwMode="auto">
                  <a:xfrm rot="10800000" flipH="1">
                    <a:off x="3533" y="289"/>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1301" name="Rectangle 170"/>
                  <p:cNvSpPr>
                    <a:spLocks noChangeArrowheads="1"/>
                  </p:cNvSpPr>
                  <p:nvPr/>
                </p:nvSpPr>
                <p:spPr bwMode="auto">
                  <a:xfrm>
                    <a:off x="3319" y="338"/>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201873" name="Group 309"/>
                <p:cNvGrpSpPr>
                  <a:grpSpLocks/>
                </p:cNvGrpSpPr>
                <p:nvPr/>
              </p:nvGrpSpPr>
              <p:grpSpPr bwMode="auto">
                <a:xfrm>
                  <a:off x="4635936" y="4923272"/>
                  <a:ext cx="581537" cy="474336"/>
                  <a:chOff x="3319" y="290"/>
                  <a:chExt cx="310" cy="432"/>
                </a:xfrm>
              </p:grpSpPr>
              <p:grpSp>
                <p:nvGrpSpPr>
                  <p:cNvPr id="201909" name="Group 310"/>
                  <p:cNvGrpSpPr>
                    <a:grpSpLocks/>
                  </p:cNvGrpSpPr>
                  <p:nvPr/>
                </p:nvGrpSpPr>
                <p:grpSpPr bwMode="auto">
                  <a:xfrm>
                    <a:off x="3322" y="290"/>
                    <a:ext cx="211" cy="236"/>
                    <a:chOff x="2717" y="2304"/>
                    <a:chExt cx="211" cy="192"/>
                  </a:xfrm>
                </p:grpSpPr>
                <p:sp>
                  <p:nvSpPr>
                    <p:cNvPr id="1294" name="Rectangle 170"/>
                    <p:cNvSpPr>
                      <a:spLocks noChangeArrowheads="1"/>
                    </p:cNvSpPr>
                    <p:nvPr/>
                  </p:nvSpPr>
                  <p:spPr bwMode="auto">
                    <a:xfrm>
                      <a:off x="2716" y="2304"/>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295"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296" name="Rectangle 170"/>
                    <p:cNvSpPr>
                      <a:spLocks noChangeArrowheads="1"/>
                    </p:cNvSpPr>
                    <p:nvPr/>
                  </p:nvSpPr>
                  <p:spPr bwMode="auto">
                    <a:xfrm>
                      <a:off x="2716" y="2401"/>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297" name="Rectangle 170"/>
                    <p:cNvSpPr>
                      <a:spLocks noChangeArrowheads="1"/>
                    </p:cNvSpPr>
                    <p:nvPr/>
                  </p:nvSpPr>
                  <p:spPr bwMode="auto">
                    <a:xfrm>
                      <a:off x="2716" y="2448"/>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1291"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10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XAUI</a:t>
                    </a:r>
                  </a:p>
                </p:txBody>
              </p:sp>
              <p:sp>
                <p:nvSpPr>
                  <p:cNvPr id="1292" name="Rectangle 170"/>
                  <p:cNvSpPr>
                    <a:spLocks noChangeArrowheads="1"/>
                  </p:cNvSpPr>
                  <p:nvPr/>
                </p:nvSpPr>
                <p:spPr bwMode="auto">
                  <a:xfrm rot="10800000" flipH="1">
                    <a:off x="3533" y="290"/>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1293" name="Rectangle 170"/>
                  <p:cNvSpPr>
                    <a:spLocks noChangeArrowheads="1"/>
                  </p:cNvSpPr>
                  <p:nvPr/>
                </p:nvSpPr>
                <p:spPr bwMode="auto">
                  <a:xfrm>
                    <a:off x="3319" y="337"/>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a:solidFill>
                          <a:sysClr val="windowText" lastClr="000000"/>
                        </a:solidFill>
                        <a:latin typeface="+mn-lt"/>
                        <a:ea typeface="+mn-ea"/>
                      </a:rPr>
                      <a:t>4x GbE</a:t>
                    </a:r>
                  </a:p>
                  <a:p>
                    <a:pPr algn="ctr" fontAlgn="auto">
                      <a:lnSpc>
                        <a:spcPct val="70000"/>
                      </a:lnSpc>
                      <a:spcBef>
                        <a:spcPts val="0"/>
                      </a:spcBef>
                      <a:spcAft>
                        <a:spcPts val="0"/>
                      </a:spcAft>
                      <a:defRPr/>
                    </a:pPr>
                    <a:r>
                      <a:rPr kumimoji="0" lang="en-US" sz="900" b="1" kern="0">
                        <a:solidFill>
                          <a:sysClr val="windowText" lastClr="000000"/>
                        </a:solidFill>
                        <a:latin typeface="+mn-lt"/>
                        <a:ea typeface="+mn-ea"/>
                      </a:rPr>
                      <a:t>SGMII</a:t>
                    </a:r>
                  </a:p>
                </p:txBody>
              </p:sp>
            </p:grpSp>
            <p:grpSp>
              <p:nvGrpSpPr>
                <p:cNvPr id="201874" name="Group 318"/>
                <p:cNvGrpSpPr>
                  <a:grpSpLocks/>
                </p:cNvGrpSpPr>
                <p:nvPr/>
              </p:nvGrpSpPr>
              <p:grpSpPr bwMode="auto">
                <a:xfrm>
                  <a:off x="4635936" y="5419635"/>
                  <a:ext cx="581537" cy="474336"/>
                  <a:chOff x="3319" y="290"/>
                  <a:chExt cx="310" cy="432"/>
                </a:xfrm>
              </p:grpSpPr>
              <p:grpSp>
                <p:nvGrpSpPr>
                  <p:cNvPr id="201901" name="Group 319"/>
                  <p:cNvGrpSpPr>
                    <a:grpSpLocks/>
                  </p:cNvGrpSpPr>
                  <p:nvPr/>
                </p:nvGrpSpPr>
                <p:grpSpPr bwMode="auto">
                  <a:xfrm>
                    <a:off x="3322" y="290"/>
                    <a:ext cx="211" cy="236"/>
                    <a:chOff x="2717" y="2304"/>
                    <a:chExt cx="211" cy="192"/>
                  </a:xfrm>
                </p:grpSpPr>
                <p:sp>
                  <p:nvSpPr>
                    <p:cNvPr id="1286"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287" name="Rectangle 170"/>
                    <p:cNvSpPr>
                      <a:spLocks noChangeArrowheads="1"/>
                    </p:cNvSpPr>
                    <p:nvPr/>
                  </p:nvSpPr>
                  <p:spPr bwMode="auto">
                    <a:xfrm>
                      <a:off x="2716" y="2352"/>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288" name="Rectangle 170"/>
                    <p:cNvSpPr>
                      <a:spLocks noChangeArrowheads="1"/>
                    </p:cNvSpPr>
                    <p:nvPr/>
                  </p:nvSpPr>
                  <p:spPr bwMode="auto">
                    <a:xfrm>
                      <a:off x="2716" y="2400"/>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289" name="Rectangle 170"/>
                    <p:cNvSpPr>
                      <a:spLocks noChangeArrowheads="1"/>
                    </p:cNvSpPr>
                    <p:nvPr/>
                  </p:nvSpPr>
                  <p:spPr bwMode="auto">
                    <a:xfrm>
                      <a:off x="2716" y="2447"/>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1283" name="Rectangle 170"/>
                  <p:cNvSpPr>
                    <a:spLocks noChangeArrowheads="1"/>
                  </p:cNvSpPr>
                  <p:nvPr/>
                </p:nvSpPr>
                <p:spPr bwMode="auto">
                  <a:xfrm>
                    <a:off x="3321" y="528"/>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p>
                </p:txBody>
              </p:sp>
              <p:sp>
                <p:nvSpPr>
                  <p:cNvPr id="1284" name="Rectangle 170"/>
                  <p:cNvSpPr>
                    <a:spLocks noChangeArrowheads="1"/>
                  </p:cNvSpPr>
                  <p:nvPr/>
                </p:nvSpPr>
                <p:spPr bwMode="auto">
                  <a:xfrm rot="10800000" flipH="1">
                    <a:off x="3533" y="289"/>
                    <a:ext cx="96"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a:solidFill>
                          <a:sysClr val="window" lastClr="FFFFFF"/>
                        </a:solidFill>
                        <a:latin typeface="+mn-lt"/>
                        <a:ea typeface="+mn-ea"/>
                      </a:rPr>
                      <a:t>SerDes</a:t>
                    </a:r>
                  </a:p>
                </p:txBody>
              </p:sp>
              <p:sp>
                <p:nvSpPr>
                  <p:cNvPr id="1285" name="Rectangle 170"/>
                  <p:cNvSpPr>
                    <a:spLocks noChangeArrowheads="1"/>
                  </p:cNvSpPr>
                  <p:nvPr/>
                </p:nvSpPr>
                <p:spPr bwMode="auto">
                  <a:xfrm>
                    <a:off x="3319" y="336"/>
                    <a:ext cx="212" cy="145"/>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1875" name="Group 327"/>
                <p:cNvGrpSpPr>
                  <a:grpSpLocks/>
                </p:cNvGrpSpPr>
                <p:nvPr/>
              </p:nvGrpSpPr>
              <p:grpSpPr bwMode="auto">
                <a:xfrm>
                  <a:off x="4635936" y="5915998"/>
                  <a:ext cx="581537" cy="474336"/>
                  <a:chOff x="3319" y="290"/>
                  <a:chExt cx="310" cy="432"/>
                </a:xfrm>
              </p:grpSpPr>
              <p:grpSp>
                <p:nvGrpSpPr>
                  <p:cNvPr id="201893" name="Group 328"/>
                  <p:cNvGrpSpPr>
                    <a:grpSpLocks/>
                  </p:cNvGrpSpPr>
                  <p:nvPr/>
                </p:nvGrpSpPr>
                <p:grpSpPr bwMode="auto">
                  <a:xfrm>
                    <a:off x="3322" y="290"/>
                    <a:ext cx="211" cy="236"/>
                    <a:chOff x="2717" y="2304"/>
                    <a:chExt cx="211" cy="192"/>
                  </a:xfrm>
                </p:grpSpPr>
                <p:sp>
                  <p:nvSpPr>
                    <p:cNvPr id="1278" name="Rectangle 170"/>
                    <p:cNvSpPr>
                      <a:spLocks noChangeArrowheads="1"/>
                    </p:cNvSpPr>
                    <p:nvPr/>
                  </p:nvSpPr>
                  <p:spPr bwMode="auto">
                    <a:xfrm>
                      <a:off x="2716" y="2303"/>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279" name="Rectangle 170"/>
                    <p:cNvSpPr>
                      <a:spLocks noChangeArrowheads="1"/>
                    </p:cNvSpPr>
                    <p:nvPr/>
                  </p:nvSpPr>
                  <p:spPr bwMode="auto">
                    <a:xfrm>
                      <a:off x="2716" y="2351"/>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280" name="Rectangle 170"/>
                    <p:cNvSpPr>
                      <a:spLocks noChangeArrowheads="1"/>
                    </p:cNvSpPr>
                    <p:nvPr/>
                  </p:nvSpPr>
                  <p:spPr bwMode="auto">
                    <a:xfrm>
                      <a:off x="2716" y="2399"/>
                      <a:ext cx="212" cy="47"/>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sp>
                  <p:nvSpPr>
                    <p:cNvPr id="1281" name="Rectangle 170"/>
                    <p:cNvSpPr>
                      <a:spLocks noChangeArrowheads="1"/>
                    </p:cNvSpPr>
                    <p:nvPr/>
                  </p:nvSpPr>
                  <p:spPr bwMode="auto">
                    <a:xfrm>
                      <a:off x="2716" y="2446"/>
                      <a:ext cx="212" cy="48"/>
                    </a:xfrm>
                    <a:prstGeom prst="rect">
                      <a:avLst/>
                    </a:prstGeom>
                    <a:solidFill>
                      <a:srgbClr val="9EDEB3"/>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endParaRPr kumimoji="0" lang="en-US" sz="1000" b="1" kern="0">
                        <a:solidFill>
                          <a:sysClr val="windowText" lastClr="000000"/>
                        </a:solidFill>
                        <a:latin typeface="+mn-lt"/>
                        <a:ea typeface="+mn-ea"/>
                      </a:endParaRPr>
                    </a:p>
                  </p:txBody>
                </p:sp>
              </p:grpSp>
              <p:sp>
                <p:nvSpPr>
                  <p:cNvPr id="1275" name="Rectangle 170"/>
                  <p:cNvSpPr>
                    <a:spLocks noChangeArrowheads="1"/>
                  </p:cNvSpPr>
                  <p:nvPr/>
                </p:nvSpPr>
                <p:spPr bwMode="auto">
                  <a:xfrm>
                    <a:off x="3321" y="529"/>
                    <a:ext cx="212" cy="192"/>
                  </a:xfrm>
                  <a:prstGeom prst="rect">
                    <a:avLst/>
                  </a:prstGeom>
                  <a:solidFill>
                    <a:srgbClr val="00FFFF"/>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10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XAUI</a:t>
                    </a:r>
                    <a:endParaRPr kumimoji="0" lang="en-US" sz="900" b="1" kern="0" dirty="0">
                      <a:solidFill>
                        <a:sysClr val="windowText" lastClr="000000"/>
                      </a:solidFill>
                      <a:latin typeface="+mn-lt"/>
                      <a:ea typeface="+mn-ea"/>
                    </a:endParaRPr>
                  </a:p>
                </p:txBody>
              </p:sp>
              <p:sp>
                <p:nvSpPr>
                  <p:cNvPr id="1276" name="Rectangle 170"/>
                  <p:cNvSpPr>
                    <a:spLocks noChangeArrowheads="1"/>
                  </p:cNvSpPr>
                  <p:nvPr/>
                </p:nvSpPr>
                <p:spPr bwMode="auto">
                  <a:xfrm rot="10800000" flipH="1">
                    <a:off x="3533" y="288"/>
                    <a:ext cx="96" cy="433"/>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b="1" kern="0" dirty="0" err="1">
                        <a:solidFill>
                          <a:sysClr val="window" lastClr="FFFFFF"/>
                        </a:solidFill>
                        <a:latin typeface="+mn-lt"/>
                        <a:ea typeface="+mn-ea"/>
                      </a:rPr>
                      <a:t>SerDes</a:t>
                    </a:r>
                    <a:endParaRPr kumimoji="0" lang="en-US" sz="1000" b="1" kern="0" dirty="0">
                      <a:solidFill>
                        <a:sysClr val="window" lastClr="FFFFFF"/>
                      </a:solidFill>
                      <a:latin typeface="+mn-lt"/>
                      <a:ea typeface="+mn-ea"/>
                    </a:endParaRPr>
                  </a:p>
                </p:txBody>
              </p:sp>
              <p:sp>
                <p:nvSpPr>
                  <p:cNvPr id="1277" name="Rectangle 170"/>
                  <p:cNvSpPr>
                    <a:spLocks noChangeArrowheads="1"/>
                  </p:cNvSpPr>
                  <p:nvPr/>
                </p:nvSpPr>
                <p:spPr bwMode="auto">
                  <a:xfrm>
                    <a:off x="3319" y="337"/>
                    <a:ext cx="212" cy="143"/>
                  </a:xfrm>
                  <a:prstGeom prst="rect">
                    <a:avLst/>
                  </a:prstGeom>
                  <a:noFill/>
                  <a:ln>
                    <a:noFill/>
                  </a:ln>
                  <a:effectLst/>
                  <a:extLst>
                    <a:ext uri="{909E8E84-426E-40DD-AFC4-6F175D3DCCD1}"/>
                    <a:ext uri="{91240B29-F687-4F45-9708-019B960494DF}"/>
                    <a:ext uri="{AF507438-7753-43E0-B8FC-AC1667EBCBE1}"/>
                  </a:extLst>
                </p:spPr>
                <p:txBody>
                  <a:bodyPr wrap="none" anchor="ctr"/>
                  <a:lstStyle/>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4x </a:t>
                    </a:r>
                    <a:r>
                      <a:rPr kumimoji="0" lang="en-US" sz="900" b="1" kern="0" dirty="0" err="1">
                        <a:solidFill>
                          <a:sysClr val="windowText" lastClr="000000"/>
                        </a:solidFill>
                        <a:latin typeface="+mn-lt"/>
                        <a:ea typeface="+mn-ea"/>
                      </a:rPr>
                      <a:t>GbE</a:t>
                    </a:r>
                    <a:endParaRPr kumimoji="0" lang="en-US" sz="900" b="1" kern="0" dirty="0">
                      <a:solidFill>
                        <a:sysClr val="windowText" lastClr="000000"/>
                      </a:solidFill>
                      <a:latin typeface="+mn-lt"/>
                      <a:ea typeface="+mn-ea"/>
                    </a:endParaRPr>
                  </a:p>
                  <a:p>
                    <a:pPr algn="ctr" fontAlgn="auto">
                      <a:lnSpc>
                        <a:spcPct val="70000"/>
                      </a:lnSpc>
                      <a:spcBef>
                        <a:spcPts val="0"/>
                      </a:spcBef>
                      <a:spcAft>
                        <a:spcPts val="0"/>
                      </a:spcAft>
                      <a:defRPr/>
                    </a:pPr>
                    <a:r>
                      <a:rPr kumimoji="0" lang="en-US" sz="900" b="1" kern="0" dirty="0">
                        <a:solidFill>
                          <a:sysClr val="windowText" lastClr="000000"/>
                        </a:solidFill>
                        <a:latin typeface="+mn-lt"/>
                        <a:ea typeface="+mn-ea"/>
                      </a:rPr>
                      <a:t>SGMII</a:t>
                    </a:r>
                  </a:p>
                </p:txBody>
              </p:sp>
            </p:grpSp>
            <p:grpSp>
              <p:nvGrpSpPr>
                <p:cNvPr id="201876" name="グループ化 1256"/>
                <p:cNvGrpSpPr>
                  <a:grpSpLocks/>
                </p:cNvGrpSpPr>
                <p:nvPr/>
              </p:nvGrpSpPr>
              <p:grpSpPr bwMode="auto">
                <a:xfrm>
                  <a:off x="5216005" y="2598593"/>
                  <a:ext cx="213243" cy="3655166"/>
                  <a:chOff x="5216007" y="2598596"/>
                  <a:chExt cx="265804" cy="3655170"/>
                </a:xfrm>
              </p:grpSpPr>
              <p:sp>
                <p:nvSpPr>
                  <p:cNvPr id="1266" name="AutoShape 181"/>
                  <p:cNvSpPr>
                    <a:spLocks noChangeArrowheads="1"/>
                  </p:cNvSpPr>
                  <p:nvPr/>
                </p:nvSpPr>
                <p:spPr bwMode="auto">
                  <a:xfrm>
                    <a:off x="5216420" y="2597525"/>
                    <a:ext cx="265080" cy="199229"/>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67" name="AutoShape 181"/>
                  <p:cNvSpPr>
                    <a:spLocks noChangeArrowheads="1"/>
                  </p:cNvSpPr>
                  <p:nvPr/>
                </p:nvSpPr>
                <p:spPr bwMode="auto">
                  <a:xfrm>
                    <a:off x="5216420" y="3091411"/>
                    <a:ext cx="265080" cy="199230"/>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68" name="AutoShape 181"/>
                  <p:cNvSpPr>
                    <a:spLocks noChangeArrowheads="1"/>
                  </p:cNvSpPr>
                  <p:nvPr/>
                </p:nvSpPr>
                <p:spPr bwMode="auto">
                  <a:xfrm>
                    <a:off x="5216420" y="3583624"/>
                    <a:ext cx="265080" cy="200903"/>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69" name="AutoShape 181"/>
                  <p:cNvSpPr>
                    <a:spLocks noChangeArrowheads="1"/>
                  </p:cNvSpPr>
                  <p:nvPr/>
                </p:nvSpPr>
                <p:spPr bwMode="auto">
                  <a:xfrm>
                    <a:off x="5216420" y="4077512"/>
                    <a:ext cx="265080" cy="199229"/>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70" name="AutoShape 181"/>
                  <p:cNvSpPr>
                    <a:spLocks noChangeArrowheads="1"/>
                  </p:cNvSpPr>
                  <p:nvPr/>
                </p:nvSpPr>
                <p:spPr bwMode="auto">
                  <a:xfrm>
                    <a:off x="5216420" y="4571399"/>
                    <a:ext cx="265080" cy="199230"/>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71" name="AutoShape 181"/>
                  <p:cNvSpPr>
                    <a:spLocks noChangeArrowheads="1"/>
                  </p:cNvSpPr>
                  <p:nvPr/>
                </p:nvSpPr>
                <p:spPr bwMode="auto">
                  <a:xfrm>
                    <a:off x="5216420" y="5063612"/>
                    <a:ext cx="265080" cy="200903"/>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72" name="AutoShape 181"/>
                  <p:cNvSpPr>
                    <a:spLocks noChangeArrowheads="1"/>
                  </p:cNvSpPr>
                  <p:nvPr/>
                </p:nvSpPr>
                <p:spPr bwMode="auto">
                  <a:xfrm>
                    <a:off x="5216420" y="5557500"/>
                    <a:ext cx="265080" cy="199229"/>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73" name="AutoShape 181"/>
                  <p:cNvSpPr>
                    <a:spLocks noChangeArrowheads="1"/>
                  </p:cNvSpPr>
                  <p:nvPr/>
                </p:nvSpPr>
                <p:spPr bwMode="auto">
                  <a:xfrm>
                    <a:off x="5216420" y="6053061"/>
                    <a:ext cx="265080" cy="199229"/>
                  </a:xfrm>
                  <a:prstGeom prst="leftRightArrow">
                    <a:avLst>
                      <a:gd name="adj1" fmla="val 50000"/>
                      <a:gd name="adj2" fmla="val 26618"/>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sp>
              <p:nvSpPr>
                <p:cNvPr id="1258" name="AutoShape 185"/>
                <p:cNvSpPr>
                  <a:spLocks noChangeArrowheads="1"/>
                </p:cNvSpPr>
                <p:nvPr/>
              </p:nvSpPr>
              <p:spPr bwMode="auto">
                <a:xfrm rot="5400000">
                  <a:off x="1746782" y="2245917"/>
                  <a:ext cx="220993" cy="261223"/>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59" name="AutoShape 186"/>
                <p:cNvSpPr>
                  <a:spLocks noChangeArrowheads="1"/>
                </p:cNvSpPr>
                <p:nvPr/>
              </p:nvSpPr>
              <p:spPr bwMode="auto">
                <a:xfrm rot="5400000">
                  <a:off x="3373564" y="2246754"/>
                  <a:ext cx="220993" cy="259548"/>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60" name="AutoShape 185"/>
                <p:cNvSpPr>
                  <a:spLocks noChangeArrowheads="1"/>
                </p:cNvSpPr>
                <p:nvPr/>
              </p:nvSpPr>
              <p:spPr bwMode="auto">
                <a:xfrm rot="5400000">
                  <a:off x="1749293" y="6298299"/>
                  <a:ext cx="220993" cy="259548"/>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261" name="AutoShape 186"/>
                <p:cNvSpPr>
                  <a:spLocks noChangeArrowheads="1"/>
                </p:cNvSpPr>
                <p:nvPr/>
              </p:nvSpPr>
              <p:spPr bwMode="auto">
                <a:xfrm rot="5400000">
                  <a:off x="3376913" y="6298299"/>
                  <a:ext cx="220993" cy="259548"/>
                </a:xfrm>
                <a:prstGeom prst="leftRightArrow">
                  <a:avLst>
                    <a:gd name="adj1" fmla="val 50000"/>
                    <a:gd name="adj2" fmla="val 25424"/>
                  </a:avLst>
                </a:prstGeom>
                <a:solidFill>
                  <a:srgbClr val="FBE09D"/>
                </a:solidFill>
                <a:ln w="9525">
                  <a:solidFill>
                    <a:sysClr val="windowText" lastClr="000000"/>
                  </a:solidFill>
                  <a:miter lim="800000"/>
                  <a:headEnd/>
                  <a:tailEnd/>
                </a:ln>
              </p:spPr>
              <p:txBody>
                <a:bodyPr rot="10800000" vert="eaVert"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1881" name="Group 250"/>
                <p:cNvGrpSpPr>
                  <a:grpSpLocks/>
                </p:cNvGrpSpPr>
                <p:nvPr/>
              </p:nvGrpSpPr>
              <p:grpSpPr bwMode="auto">
                <a:xfrm>
                  <a:off x="164272" y="4229330"/>
                  <a:ext cx="938390" cy="567822"/>
                  <a:chOff x="152" y="1824"/>
                  <a:chExt cx="639" cy="432"/>
                </a:xfrm>
              </p:grpSpPr>
              <p:sp>
                <p:nvSpPr>
                  <p:cNvPr id="1263" name="Rectangle 170"/>
                  <p:cNvSpPr>
                    <a:spLocks noChangeArrowheads="1"/>
                  </p:cNvSpPr>
                  <p:nvPr/>
                </p:nvSpPr>
                <p:spPr bwMode="auto">
                  <a:xfrm rot="10800000" flipH="1">
                    <a:off x="336" y="1823"/>
                    <a:ext cx="122" cy="432"/>
                  </a:xfrm>
                  <a:prstGeom prst="rect">
                    <a:avLst/>
                  </a:prstGeom>
                  <a:solidFill>
                    <a:srgbClr val="066664"/>
                  </a:solidFill>
                  <a:ln w="9525" algn="ctr">
                    <a:solidFill>
                      <a:srgbClr val="969696"/>
                    </a:solidFill>
                    <a:miter lim="800000"/>
                    <a:headEnd/>
                    <a:tailEnd/>
                  </a:ln>
                  <a:effectLst>
                    <a:outerShdw dist="35921" dir="2700000" algn="ctr" rotWithShape="0">
                      <a:srgbClr val="B2DEB2"/>
                    </a:outerShdw>
                  </a:effectLst>
                </p:spPr>
                <p:txBody>
                  <a:bodyPr vert="eaVert" wrap="none" anchor="ctr"/>
                  <a:lstStyle/>
                  <a:p>
                    <a:pPr algn="ctr" fontAlgn="auto">
                      <a:spcBef>
                        <a:spcPts val="0"/>
                      </a:spcBef>
                      <a:spcAft>
                        <a:spcPts val="0"/>
                      </a:spcAft>
                      <a:defRPr/>
                    </a:pPr>
                    <a:r>
                      <a:rPr kumimoji="0" lang="en-US" sz="1000" kern="0">
                        <a:solidFill>
                          <a:sysClr val="window" lastClr="FFFFFF"/>
                        </a:solidFill>
                        <a:latin typeface="+mn-lt"/>
                        <a:ea typeface="+mn-ea"/>
                      </a:rPr>
                      <a:t>SerDes</a:t>
                    </a:r>
                  </a:p>
                </p:txBody>
              </p:sp>
              <p:sp>
                <p:nvSpPr>
                  <p:cNvPr id="1264" name="Rectangle 170"/>
                  <p:cNvSpPr>
                    <a:spLocks noChangeArrowheads="1"/>
                  </p:cNvSpPr>
                  <p:nvPr/>
                </p:nvSpPr>
                <p:spPr bwMode="auto">
                  <a:xfrm>
                    <a:off x="462" y="1823"/>
                    <a:ext cx="328" cy="432"/>
                  </a:xfrm>
                  <a:prstGeom prst="rect">
                    <a:avLst/>
                  </a:prstGeom>
                  <a:solidFill>
                    <a:srgbClr val="FFFF66"/>
                  </a:solidFill>
                  <a:ln w="9525" algn="ctr">
                    <a:solidFill>
                      <a:srgbClr val="969696"/>
                    </a:solidFill>
                    <a:miter lim="800000"/>
                    <a:headEnd/>
                    <a:tailEnd/>
                  </a:ln>
                  <a:effectLst>
                    <a:outerShdw dist="35921" dir="2700000" algn="ctr" rotWithShape="0">
                      <a:srgbClr val="B2DEB2"/>
                    </a:outerShdw>
                  </a:effectLst>
                </p:spPr>
                <p:txBody>
                  <a:bodyPr wrap="none" anchor="ctr"/>
                  <a:lstStyle/>
                  <a:p>
                    <a:pPr algn="ctr" fontAlgn="auto">
                      <a:spcBef>
                        <a:spcPts val="0"/>
                      </a:spcBef>
                      <a:spcAft>
                        <a:spcPts val="0"/>
                      </a:spcAft>
                      <a:defRPr/>
                    </a:pPr>
                    <a:r>
                      <a:rPr kumimoji="0" lang="en-US" sz="1000" b="1" kern="0" dirty="0" err="1">
                        <a:solidFill>
                          <a:sysClr val="windowText" lastClr="000000"/>
                        </a:solidFill>
                        <a:latin typeface="+mn-lt"/>
                        <a:ea typeface="+mn-ea"/>
                      </a:rPr>
                      <a:t>PCIe</a:t>
                    </a:r>
                    <a:r>
                      <a:rPr kumimoji="0" lang="en-US" sz="1000" b="1" kern="0" dirty="0">
                        <a:solidFill>
                          <a:sysClr val="windowText" lastClr="000000"/>
                        </a:solidFill>
                        <a:latin typeface="+mn-lt"/>
                        <a:ea typeface="+mn-ea"/>
                      </a:rPr>
                      <a:t> 2.0</a:t>
                    </a:r>
                  </a:p>
                  <a:p>
                    <a:pPr algn="ctr" fontAlgn="auto">
                      <a:spcBef>
                        <a:spcPts val="0"/>
                      </a:spcBef>
                      <a:spcAft>
                        <a:spcPts val="0"/>
                      </a:spcAft>
                      <a:defRPr/>
                    </a:pPr>
                    <a:r>
                      <a:rPr kumimoji="0" lang="en-US" sz="1000" b="1" kern="0" dirty="0">
                        <a:solidFill>
                          <a:sysClr val="windowText" lastClr="000000"/>
                        </a:solidFill>
                        <a:latin typeface="+mn-lt"/>
                        <a:ea typeface="+mn-ea"/>
                      </a:rPr>
                      <a:t>8-lane</a:t>
                    </a:r>
                  </a:p>
                </p:txBody>
              </p:sp>
              <p:sp>
                <p:nvSpPr>
                  <p:cNvPr id="1265" name="AutoShape 181"/>
                  <p:cNvSpPr>
                    <a:spLocks noChangeArrowheads="1"/>
                  </p:cNvSpPr>
                  <p:nvPr/>
                </p:nvSpPr>
                <p:spPr bwMode="auto">
                  <a:xfrm>
                    <a:off x="152" y="1979"/>
                    <a:ext cx="181" cy="135"/>
                  </a:xfrm>
                  <a:prstGeom prst="leftRightArrow">
                    <a:avLst>
                      <a:gd name="adj1" fmla="val 50000"/>
                      <a:gd name="adj2" fmla="val 26815"/>
                    </a:avLst>
                  </a:prstGeom>
                  <a:solidFill>
                    <a:srgbClr val="FBE09D"/>
                  </a:solidFill>
                  <a:ln w="9525">
                    <a:solidFill>
                      <a:sysClr val="windowText" lastClr="000000"/>
                    </a:solidFill>
                    <a:miter lim="800000"/>
                    <a:headEnd/>
                    <a:tailEnd/>
                  </a:ln>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grpSp>
          <p:cxnSp>
            <p:nvCxnSpPr>
              <p:cNvPr id="1168" name="直線コネクタ 1167"/>
              <p:cNvCxnSpPr/>
              <p:nvPr/>
            </p:nvCxnSpPr>
            <p:spPr>
              <a:xfrm>
                <a:off x="1403349" y="419856"/>
                <a:ext cx="7558089" cy="0"/>
              </a:xfrm>
              <a:prstGeom prst="line">
                <a:avLst/>
              </a:prstGeom>
              <a:ln w="63500">
                <a:solidFill>
                  <a:srgbClr val="006600"/>
                </a:solidFill>
              </a:ln>
            </p:spPr>
            <p:style>
              <a:lnRef idx="1">
                <a:schemeClr val="accent1"/>
              </a:lnRef>
              <a:fillRef idx="0">
                <a:schemeClr val="accent1"/>
              </a:fillRef>
              <a:effectRef idx="0">
                <a:schemeClr val="accent1"/>
              </a:effectRef>
              <a:fontRef idx="minor">
                <a:schemeClr val="tx1"/>
              </a:fontRef>
            </p:style>
          </p:cxnSp>
          <p:sp>
            <p:nvSpPr>
              <p:cNvPr id="1169" name="円/楕円 1168"/>
              <p:cNvSpPr/>
              <p:nvPr/>
            </p:nvSpPr>
            <p:spPr bwMode="auto">
              <a:xfrm>
                <a:off x="2817812" y="3726003"/>
                <a:ext cx="361950" cy="338074"/>
              </a:xfrm>
              <a:prstGeom prst="ellipse">
                <a:avLst/>
              </a:prstGeom>
              <a:noFill/>
              <a:ln w="38100">
                <a:solidFill>
                  <a:srgbClr val="FF0000"/>
                </a:solid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cxnSp>
            <p:nvCxnSpPr>
              <p:cNvPr id="1170" name="直線コネクタ 1169"/>
              <p:cNvCxnSpPr>
                <a:stCxn id="1169" idx="7"/>
              </p:cNvCxnSpPr>
              <p:nvPr/>
            </p:nvCxnSpPr>
            <p:spPr>
              <a:xfrm flipV="1">
                <a:off x="3127374" y="2102293"/>
                <a:ext cx="1144588" cy="16729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1785" name="Text Box 16"/>
              <p:cNvSpPr txBox="1">
                <a:spLocks noChangeArrowheads="1"/>
              </p:cNvSpPr>
              <p:nvPr/>
            </p:nvSpPr>
            <p:spPr bwMode="auto">
              <a:xfrm>
                <a:off x="1249761" y="6427298"/>
                <a:ext cx="2738250" cy="276999"/>
              </a:xfrm>
              <a:prstGeom prst="rect">
                <a:avLst/>
              </a:prstGeom>
              <a:noFill/>
              <a:ln w="9525">
                <a:noFill/>
                <a:miter lim="800000"/>
                <a:headEnd/>
                <a:tailEnd/>
              </a:ln>
            </p:spPr>
            <p:txBody>
              <a:bodyPr wrap="none">
                <a:spAutoFit/>
              </a:bodyPr>
              <a:lstStyle/>
              <a:p>
                <a:pPr algn="ctr"/>
                <a:r>
                  <a:rPr lang="en-US" altLang="ja-JP" sz="1200" b="1" u="sng">
                    <a:solidFill>
                      <a:srgbClr val="000000"/>
                    </a:solidFill>
                  </a:rPr>
                  <a:t>TILE-Gx100 : </a:t>
                </a:r>
                <a:r>
                  <a:rPr lang="ja-JP" altLang="en-US" sz="1200" b="1" u="sng">
                    <a:solidFill>
                      <a:srgbClr val="000000"/>
                    </a:solidFill>
                  </a:rPr>
                  <a:t>縦</a:t>
                </a:r>
                <a:r>
                  <a:rPr lang="en-US" altLang="ja-JP" sz="1200" b="1" u="sng">
                    <a:solidFill>
                      <a:srgbClr val="000000"/>
                    </a:solidFill>
                  </a:rPr>
                  <a:t>10 x </a:t>
                </a:r>
                <a:r>
                  <a:rPr lang="ja-JP" altLang="en-US" sz="1200" b="1" u="sng">
                    <a:solidFill>
                      <a:srgbClr val="000000"/>
                    </a:solidFill>
                  </a:rPr>
                  <a:t>横</a:t>
                </a:r>
                <a:r>
                  <a:rPr lang="en-US" altLang="ja-JP" sz="1200" b="1" u="sng">
                    <a:solidFill>
                      <a:srgbClr val="000000"/>
                    </a:solidFill>
                  </a:rPr>
                  <a:t>10 </a:t>
                </a:r>
                <a:r>
                  <a:rPr lang="ja-JP" altLang="en-US" sz="1200" b="1" u="sng">
                    <a:solidFill>
                      <a:srgbClr val="000000"/>
                    </a:solidFill>
                  </a:rPr>
                  <a:t>アレイ配列</a:t>
                </a:r>
                <a:endParaRPr lang="en-US" altLang="ja-JP" sz="1200" b="1" u="sng">
                  <a:solidFill>
                    <a:srgbClr val="000000"/>
                  </a:solidFill>
                </a:endParaRPr>
              </a:p>
            </p:txBody>
          </p:sp>
          <p:sp>
            <p:nvSpPr>
              <p:cNvPr id="1172" name="Rectangle 108"/>
              <p:cNvSpPr>
                <a:spLocks noChangeArrowheads="1"/>
              </p:cNvSpPr>
              <p:nvPr/>
            </p:nvSpPr>
            <p:spPr bwMode="auto">
              <a:xfrm>
                <a:off x="5370513" y="740471"/>
                <a:ext cx="3665537" cy="4580672"/>
              </a:xfrm>
              <a:prstGeom prst="rect">
                <a:avLst/>
              </a:prstGeom>
              <a:gradFill rotWithShape="1">
                <a:gsLst>
                  <a:gs pos="0">
                    <a:srgbClr val="C0C0C0"/>
                  </a:gs>
                  <a:gs pos="100000">
                    <a:srgbClr val="EAEAEA"/>
                  </a:gs>
                </a:gsLst>
                <a:lin ang="2700000" scaled="1"/>
              </a:gradFill>
              <a:ln w="38100">
                <a:solidFill>
                  <a:srgbClr val="FF0000"/>
                </a:solidFill>
                <a:miter lim="800000"/>
                <a:headEnd/>
                <a:tailEnd/>
              </a:ln>
              <a:effectLst>
                <a:outerShdw blurRad="50800" dist="38100" algn="l" rotWithShape="0">
                  <a:prstClr val="black">
                    <a:alpha val="40000"/>
                  </a:prstClr>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pic>
            <p:nvPicPr>
              <p:cNvPr id="201787" name="Picture 2"/>
              <p:cNvPicPr>
                <a:picLocks noChangeAspect="1" noChangeArrowheads="1"/>
              </p:cNvPicPr>
              <p:nvPr/>
            </p:nvPicPr>
            <p:blipFill>
              <a:blip r:embed="rId3"/>
              <a:srcRect/>
              <a:stretch>
                <a:fillRect/>
              </a:stretch>
            </p:blipFill>
            <p:spPr bwMode="auto">
              <a:xfrm>
                <a:off x="5448993" y="3219107"/>
                <a:ext cx="3510932" cy="2071912"/>
              </a:xfrm>
              <a:prstGeom prst="rect">
                <a:avLst/>
              </a:prstGeom>
              <a:noFill/>
              <a:ln w="9525">
                <a:solidFill>
                  <a:schemeClr val="tx1"/>
                </a:solidFill>
                <a:miter lim="800000"/>
                <a:headEnd/>
                <a:tailEnd/>
              </a:ln>
            </p:spPr>
          </p:pic>
          <p:sp>
            <p:nvSpPr>
              <p:cNvPr id="1174" name="Rectangle 950"/>
              <p:cNvSpPr>
                <a:spLocks noChangeArrowheads="1"/>
              </p:cNvSpPr>
              <p:nvPr/>
            </p:nvSpPr>
            <p:spPr bwMode="auto">
              <a:xfrm>
                <a:off x="5532438" y="5097348"/>
                <a:ext cx="3503612" cy="253953"/>
              </a:xfrm>
              <a:prstGeom prst="rect">
                <a:avLst/>
              </a:prstGeom>
              <a:noFill/>
              <a:ln>
                <a:noFill/>
              </a:ln>
              <a:effectLst/>
              <a:extLst>
                <a:ext uri="{909E8E84-426E-40DD-AFC4-6F175D3DCCD1}"/>
                <a:ext uri="{91240B29-F687-4F45-9708-019B960494DF}"/>
                <a:ext uri="{AF507438-7753-43E0-B8FC-AC1667EBCBE1}"/>
              </a:extLst>
            </p:spPr>
            <p:txBody>
              <a:bodyPr>
                <a:spAutoFit/>
              </a:bodyPr>
              <a:lstStyle/>
              <a:p>
                <a:pPr algn="ctr" fontAlgn="auto">
                  <a:spcBef>
                    <a:spcPts val="0"/>
                  </a:spcBef>
                  <a:spcAft>
                    <a:spcPts val="0"/>
                  </a:spcAft>
                  <a:defRPr/>
                </a:pPr>
                <a:r>
                  <a:rPr kumimoji="0" lang="en-US" altLang="ja-JP" sz="1000" kern="0" dirty="0">
                    <a:solidFill>
                      <a:sysClr val="windowText" lastClr="000000"/>
                    </a:solidFill>
                    <a:latin typeface="ＭＳ Ｐゴシック" pitchFamily="50" charset="-128"/>
                    <a:ea typeface="+mn-ea"/>
                  </a:rPr>
                  <a:t>&lt;&lt; </a:t>
                </a:r>
                <a:r>
                  <a:rPr kumimoji="0" lang="en-US" altLang="ja-JP" sz="1000" kern="0" dirty="0">
                    <a:solidFill>
                      <a:sysClr val="windowText" lastClr="000000"/>
                    </a:solidFill>
                    <a:latin typeface="+mn-lt"/>
                    <a:ea typeface="+mn-ea"/>
                    <a:hlinkClick r:id="rId4"/>
                  </a:rPr>
                  <a:t>http://</a:t>
                </a:r>
                <a:r>
                  <a:rPr kumimoji="0" lang="en-US" altLang="ja-JP" sz="1000" kern="0" dirty="0">
                    <a:solidFill>
                      <a:sysClr val="windowText" lastClr="000000"/>
                    </a:solidFill>
                    <a:latin typeface="+mn-lt"/>
                    <a:ea typeface="+mn-ea"/>
                    <a:hlinkClick r:id="rId4"/>
                  </a:rPr>
                  <a:t>www.coremark.org/home.php</a:t>
                </a:r>
                <a:r>
                  <a:rPr kumimoji="0" lang="en-US" altLang="ja-JP" sz="1000" kern="0" dirty="0">
                    <a:solidFill>
                      <a:sysClr val="windowText" lastClr="000000"/>
                    </a:solidFill>
                    <a:latin typeface="+mn-lt"/>
                    <a:ea typeface="+mn-ea"/>
                  </a:rPr>
                  <a:t> </a:t>
                </a:r>
                <a:r>
                  <a:rPr kumimoji="0" lang="en-US" altLang="ja-JP" sz="1000" kern="0" dirty="0">
                    <a:solidFill>
                      <a:sysClr val="windowText" lastClr="000000"/>
                    </a:solidFill>
                    <a:latin typeface="ＭＳ Ｐゴシック" pitchFamily="50" charset="-128"/>
                    <a:ea typeface="+mn-ea"/>
                  </a:rPr>
                  <a:t>&gt;&gt;</a:t>
                </a:r>
                <a:endParaRPr kumimoji="0" lang="en-US" altLang="ja-JP" sz="1000" kern="0" dirty="0">
                  <a:solidFill>
                    <a:sysClr val="windowText" lastClr="000000"/>
                  </a:solidFill>
                  <a:latin typeface="ＭＳ Ｐゴシック" pitchFamily="50" charset="-128"/>
                  <a:ea typeface="+mn-ea"/>
                </a:endParaRPr>
              </a:p>
            </p:txBody>
          </p:sp>
          <p:sp>
            <p:nvSpPr>
              <p:cNvPr id="1175" name="正方形/長方形 1174"/>
              <p:cNvSpPr/>
              <p:nvPr/>
            </p:nvSpPr>
            <p:spPr bwMode="auto">
              <a:xfrm>
                <a:off x="6769100" y="3468876"/>
                <a:ext cx="660400" cy="1668151"/>
              </a:xfrm>
              <a:prstGeom prst="rect">
                <a:avLst/>
              </a:prstGeom>
              <a:noFill/>
              <a:ln w="38100">
                <a:solidFill>
                  <a:srgbClr val="FFFF00"/>
                </a:solidFill>
                <a:round/>
                <a:headEnd/>
                <a:tailEnd/>
              </a:ln>
            </p:spPr>
            <p:txBody>
              <a:bodyPr lIns="82058" tIns="18000" rIns="82058" bIns="18000" anchor="ct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176" name="Rectangle 3"/>
              <p:cNvSpPr>
                <a:spLocks noChangeArrowheads="1"/>
              </p:cNvSpPr>
              <p:nvPr/>
            </p:nvSpPr>
            <p:spPr bwMode="auto">
              <a:xfrm>
                <a:off x="5480050" y="765867"/>
                <a:ext cx="3448050" cy="2409376"/>
              </a:xfrm>
              <a:prstGeom prst="roundRect">
                <a:avLst>
                  <a:gd name="adj" fmla="val 7859"/>
                </a:avLst>
              </a:prstGeom>
              <a:gradFill rotWithShape="1">
                <a:gsLst>
                  <a:gs pos="0">
                    <a:srgbClr val="2252B5">
                      <a:tint val="50000"/>
                      <a:satMod val="300000"/>
                    </a:srgbClr>
                  </a:gs>
                  <a:gs pos="35000">
                    <a:srgbClr val="2252B5">
                      <a:tint val="37000"/>
                      <a:satMod val="300000"/>
                    </a:srgbClr>
                  </a:gs>
                  <a:gs pos="100000">
                    <a:srgbClr val="2252B5">
                      <a:tint val="15000"/>
                      <a:satMod val="350000"/>
                    </a:srgbClr>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lIns="91429" tIns="45714" rIns="91429" bIns="45714"/>
              <a:lstStyle/>
              <a:p>
                <a:pPr marL="342900" indent="-342900" fontAlgn="auto">
                  <a:spcBef>
                    <a:spcPct val="75000"/>
                  </a:spcBef>
                  <a:spcAft>
                    <a:spcPts val="0"/>
                  </a:spcAft>
                  <a:buSzPct val="105000"/>
                  <a:buFont typeface="Arial" charset="0"/>
                  <a:buNone/>
                  <a:defRPr/>
                </a:pPr>
                <a:endParaRPr kumimoji="0" lang="en-US" sz="1200" b="1" kern="0" dirty="0">
                  <a:solidFill>
                    <a:prstClr val="black"/>
                  </a:solidFill>
                  <a:latin typeface="+mn-lt"/>
                  <a:cs typeface="ＭＳ Ｐゴシック" charset="-128"/>
                </a:endParaRPr>
              </a:p>
            </p:txBody>
          </p:sp>
          <p:grpSp>
            <p:nvGrpSpPr>
              <p:cNvPr id="201791" name="グループ化 1176"/>
              <p:cNvGrpSpPr>
                <a:grpSpLocks/>
              </p:cNvGrpSpPr>
              <p:nvPr/>
            </p:nvGrpSpPr>
            <p:grpSpPr bwMode="auto">
              <a:xfrm>
                <a:off x="5580112" y="827628"/>
                <a:ext cx="3243412" cy="2307007"/>
                <a:chOff x="5580112" y="827628"/>
                <a:chExt cx="3243412" cy="2307007"/>
              </a:xfrm>
            </p:grpSpPr>
            <p:sp>
              <p:nvSpPr>
                <p:cNvPr id="1203" name="AutoShape 25"/>
                <p:cNvSpPr>
                  <a:spLocks noChangeArrowheads="1"/>
                </p:cNvSpPr>
                <p:nvPr/>
              </p:nvSpPr>
              <p:spPr bwMode="gray">
                <a:xfrm>
                  <a:off x="5724128" y="948254"/>
                  <a:ext cx="2919394" cy="2125698"/>
                </a:xfrm>
                <a:prstGeom prst="roundRect">
                  <a:avLst>
                    <a:gd name="adj" fmla="val 3808"/>
                  </a:avLst>
                </a:prstGeom>
                <a:gradFill rotWithShape="1">
                  <a:gsLst>
                    <a:gs pos="0">
                      <a:srgbClr val="7C7C7C">
                        <a:shade val="51000"/>
                        <a:satMod val="130000"/>
                      </a:srgbClr>
                    </a:gs>
                    <a:gs pos="80000">
                      <a:srgbClr val="7C7C7C">
                        <a:shade val="93000"/>
                        <a:satMod val="130000"/>
                      </a:srgbClr>
                    </a:gs>
                    <a:gs pos="100000">
                      <a:srgbClr val="7C7C7C">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lnSpc>
                      <a:spcPts val="1138"/>
                    </a:lnSpc>
                  </a:pPr>
                  <a:endParaRPr kumimoji="0" lang="en-US" altLang="zh-CN" sz="1200" b="1">
                    <a:solidFill>
                      <a:srgbClr val="FFFFFF"/>
                    </a:solidFill>
                    <a:latin typeface="Calibri" pitchFamily="34" charset="0"/>
                    <a:ea typeface="SimSun" pitchFamily="2" charset="-122"/>
                    <a:cs typeface="Myriad Pro"/>
                  </a:endParaRPr>
                </a:p>
              </p:txBody>
            </p:sp>
            <p:sp>
              <p:nvSpPr>
                <p:cNvPr id="1204" name="AutoShape 28"/>
                <p:cNvSpPr>
                  <a:spLocks noChangeArrowheads="1"/>
                </p:cNvSpPr>
                <p:nvPr/>
              </p:nvSpPr>
              <p:spPr bwMode="gray">
                <a:xfrm>
                  <a:off x="5931008" y="1534551"/>
                  <a:ext cx="1951113" cy="902460"/>
                </a:xfrm>
                <a:prstGeom prst="roundRect">
                  <a:avLst>
                    <a:gd name="adj" fmla="val 5208"/>
                  </a:avLst>
                </a:prstGeom>
                <a:solidFill>
                  <a:srgbClr val="6666B2"/>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tIns="72000"/>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138"/>
                    </a:lnSpc>
                    <a:spcBef>
                      <a:spcPts val="0"/>
                    </a:spcBef>
                    <a:spcAft>
                      <a:spcPts val="0"/>
                    </a:spcAft>
                    <a:defRPr/>
                  </a:pPr>
                  <a:r>
                    <a:rPr kumimoji="0" lang="en-US" altLang="zh-CN" sz="1600" b="1" kern="0" dirty="0" smtClean="0">
                      <a:solidFill>
                        <a:prstClr val="white"/>
                      </a:solidFill>
                      <a:latin typeface="Calibri"/>
                      <a:ea typeface="宋体" pitchFamily="2" charset="-122"/>
                      <a:cs typeface="Myriad Pro"/>
                    </a:rPr>
                    <a:t>Cache</a:t>
                  </a:r>
                  <a:endParaRPr kumimoji="0" lang="en-US" altLang="zh-CN" sz="1600" b="1" kern="0" dirty="0">
                    <a:solidFill>
                      <a:prstClr val="white"/>
                    </a:solidFill>
                    <a:latin typeface="Calibri"/>
                    <a:ea typeface="宋体" pitchFamily="2" charset="-122"/>
                    <a:cs typeface="Myriad Pro"/>
                  </a:endParaRPr>
                </a:p>
              </p:txBody>
            </p:sp>
            <p:sp>
              <p:nvSpPr>
                <p:cNvPr id="1205" name="AutoShape 25"/>
                <p:cNvSpPr>
                  <a:spLocks noChangeArrowheads="1"/>
                </p:cNvSpPr>
                <p:nvPr/>
              </p:nvSpPr>
              <p:spPr bwMode="gray">
                <a:xfrm>
                  <a:off x="5931008" y="1048811"/>
                  <a:ext cx="1951112" cy="485738"/>
                </a:xfrm>
                <a:prstGeom prst="roundRect">
                  <a:avLst>
                    <a:gd name="adj" fmla="val 5731"/>
                  </a:avLst>
                </a:prstGeom>
                <a:solidFill>
                  <a:srgbClr val="339933"/>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tIns="72000"/>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138"/>
                    </a:lnSpc>
                    <a:spcBef>
                      <a:spcPts val="0"/>
                    </a:spcBef>
                    <a:spcAft>
                      <a:spcPts val="0"/>
                    </a:spcAft>
                    <a:defRPr/>
                  </a:pPr>
                  <a:r>
                    <a:rPr kumimoji="0" lang="en-US" altLang="zh-CN" sz="1600" b="1" kern="0" dirty="0" smtClean="0">
                      <a:solidFill>
                        <a:prstClr val="white"/>
                      </a:solidFill>
                      <a:latin typeface="Calibri"/>
                      <a:ea typeface="宋体" pitchFamily="2" charset="-122"/>
                      <a:cs typeface="Myriad Pro"/>
                    </a:rPr>
                    <a:t>Processor</a:t>
                  </a:r>
                  <a:endParaRPr kumimoji="0" lang="en-US" altLang="zh-CN" sz="1600" b="1" kern="0" dirty="0">
                    <a:solidFill>
                      <a:prstClr val="white"/>
                    </a:solidFill>
                    <a:latin typeface="Calibri"/>
                    <a:ea typeface="宋体" pitchFamily="2" charset="-122"/>
                    <a:cs typeface="Myriad Pro"/>
                  </a:endParaRPr>
                </a:p>
              </p:txBody>
            </p:sp>
            <p:sp>
              <p:nvSpPr>
                <p:cNvPr id="1206" name="Rounded Rectangle 29"/>
                <p:cNvSpPr/>
                <p:nvPr/>
              </p:nvSpPr>
              <p:spPr bwMode="gray">
                <a:xfrm>
                  <a:off x="6062663" y="1786439"/>
                  <a:ext cx="806450" cy="303155"/>
                </a:xfrm>
                <a:prstGeom prst="roundRect">
                  <a:avLst/>
                </a:prstGeom>
                <a:solidFill>
                  <a:srgbClr val="6666B2">
                    <a:lumMod val="50000"/>
                  </a:srgbClr>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050" b="1" kern="0" dirty="0">
                      <a:solidFill>
                        <a:srgbClr val="FFFFFF"/>
                      </a:solidFill>
                      <a:latin typeface="+mn-lt"/>
                      <a:ea typeface="宋体" pitchFamily="2" charset="-122"/>
                      <a:cs typeface="Myriad Pro"/>
                    </a:rPr>
                    <a:t>L1- I</a:t>
                  </a:r>
                </a:p>
                <a:p>
                  <a:pPr algn="ctr" fontAlgn="auto">
                    <a:spcBef>
                      <a:spcPts val="0"/>
                    </a:spcBef>
                    <a:spcAft>
                      <a:spcPts val="0"/>
                    </a:spcAft>
                    <a:defRPr/>
                  </a:pPr>
                  <a:r>
                    <a:rPr kumimoji="0" lang="en-US" altLang="ja-JP" sz="1050" b="1" kern="0" dirty="0">
                      <a:solidFill>
                        <a:srgbClr val="FFFFFF"/>
                      </a:solidFill>
                      <a:latin typeface="+mn-lt"/>
                      <a:ea typeface="+mn-ea"/>
                      <a:cs typeface="Myriad Pro"/>
                    </a:rPr>
                    <a:t>32KByte</a:t>
                  </a:r>
                  <a:endParaRPr kumimoji="0" lang="en-US" sz="1050" b="1" kern="0" dirty="0">
                    <a:solidFill>
                      <a:srgbClr val="FFFFFF"/>
                    </a:solidFill>
                    <a:latin typeface="+mn-lt"/>
                    <a:ea typeface="+mn-ea"/>
                    <a:cs typeface="Myriad Pro"/>
                  </a:endParaRPr>
                </a:p>
              </p:txBody>
            </p:sp>
            <p:sp>
              <p:nvSpPr>
                <p:cNvPr id="1207" name="Rounded Rectangle 33"/>
                <p:cNvSpPr/>
                <p:nvPr/>
              </p:nvSpPr>
              <p:spPr bwMode="gray">
                <a:xfrm>
                  <a:off x="6659563" y="1284883"/>
                  <a:ext cx="538162" cy="158720"/>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1208" name="Rounded Rectangle 34"/>
                <p:cNvSpPr/>
                <p:nvPr/>
              </p:nvSpPr>
              <p:spPr bwMode="gray">
                <a:xfrm>
                  <a:off x="7239000" y="1284883"/>
                  <a:ext cx="501650" cy="158720"/>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1209" name="Rounded Rectangle 35"/>
                <p:cNvSpPr/>
                <p:nvPr/>
              </p:nvSpPr>
              <p:spPr bwMode="gray">
                <a:xfrm>
                  <a:off x="6908800" y="1786439"/>
                  <a:ext cx="831850" cy="303155"/>
                </a:xfrm>
                <a:prstGeom prst="roundRect">
                  <a:avLst/>
                </a:prstGeom>
                <a:solidFill>
                  <a:srgbClr val="6666B2">
                    <a:lumMod val="50000"/>
                  </a:srgbClr>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050" b="1" kern="0" dirty="0">
                      <a:solidFill>
                        <a:srgbClr val="FFFFFF"/>
                      </a:solidFill>
                      <a:latin typeface="+mn-lt"/>
                      <a:ea typeface="宋体" pitchFamily="2" charset="-122"/>
                      <a:cs typeface="Myriad Pro"/>
                    </a:rPr>
                    <a:t>L1- D</a:t>
                  </a:r>
                </a:p>
                <a:p>
                  <a:pPr algn="ctr" fontAlgn="auto">
                    <a:spcBef>
                      <a:spcPts val="0"/>
                    </a:spcBef>
                    <a:spcAft>
                      <a:spcPts val="0"/>
                    </a:spcAft>
                    <a:defRPr/>
                  </a:pPr>
                  <a:r>
                    <a:rPr kumimoji="0" lang="en-US" sz="1050" b="1" kern="0" dirty="0">
                      <a:solidFill>
                        <a:srgbClr val="FFFFFF"/>
                      </a:solidFill>
                      <a:latin typeface="+mn-lt"/>
                      <a:ea typeface="宋体" pitchFamily="2" charset="-122"/>
                      <a:cs typeface="Myriad Pro"/>
                    </a:rPr>
                    <a:t>32KByte</a:t>
                  </a:r>
                </a:p>
              </p:txBody>
            </p:sp>
            <p:sp>
              <p:nvSpPr>
                <p:cNvPr id="1210" name="Rounded Rectangle 36"/>
                <p:cNvSpPr/>
                <p:nvPr/>
              </p:nvSpPr>
              <p:spPr bwMode="gray">
                <a:xfrm>
                  <a:off x="6062663" y="2108641"/>
                  <a:ext cx="1677987" cy="295220"/>
                </a:xfrm>
                <a:prstGeom prst="roundRect">
                  <a:avLst/>
                </a:prstGeom>
                <a:solidFill>
                  <a:srgbClr val="2F2F5D"/>
                </a:solidFill>
                <a:ln w="9525" cap="flat" cmpd="sng" algn="ctr">
                  <a:noFill/>
                  <a:prstDash val="solid"/>
                  <a:headEnd/>
                  <a:tailEnd/>
                </a:ln>
                <a:effectLst/>
              </p:spPr>
              <p:txBody>
                <a:bodyPr wrap="none" anchor="ctr" anchorCtr="1"/>
                <a:lstStyle/>
                <a:p>
                  <a:pPr algn="ctr" fontAlgn="auto">
                    <a:spcBef>
                      <a:spcPts val="0"/>
                    </a:spcBef>
                    <a:spcAft>
                      <a:spcPts val="0"/>
                    </a:spcAft>
                    <a:defRPr/>
                  </a:pPr>
                  <a:r>
                    <a:rPr kumimoji="0" lang="en-US" sz="1050" b="1" kern="0" dirty="0">
                      <a:solidFill>
                        <a:srgbClr val="FFFFFF"/>
                      </a:solidFill>
                      <a:latin typeface="+mn-lt"/>
                      <a:ea typeface="宋体" pitchFamily="2" charset="-122"/>
                      <a:cs typeface="Myriad Pro"/>
                    </a:rPr>
                    <a:t>L2</a:t>
                  </a:r>
                </a:p>
                <a:p>
                  <a:pPr algn="ctr" fontAlgn="auto">
                    <a:spcBef>
                      <a:spcPts val="0"/>
                    </a:spcBef>
                    <a:spcAft>
                      <a:spcPts val="0"/>
                    </a:spcAft>
                    <a:defRPr/>
                  </a:pPr>
                  <a:r>
                    <a:rPr kumimoji="0" lang="en-US" sz="1050" b="1" kern="0" dirty="0">
                      <a:solidFill>
                        <a:srgbClr val="FFFFFF"/>
                      </a:solidFill>
                      <a:latin typeface="+mn-lt"/>
                      <a:ea typeface="宋体" pitchFamily="2" charset="-122"/>
                      <a:cs typeface="Myriad Pro"/>
                    </a:rPr>
                    <a:t>256KByte</a:t>
                  </a:r>
                </a:p>
              </p:txBody>
            </p:sp>
            <p:cxnSp>
              <p:nvCxnSpPr>
                <p:cNvPr id="1211" name="Straight Connector 52"/>
                <p:cNvCxnSpPr/>
                <p:nvPr/>
              </p:nvCxnSpPr>
              <p:spPr>
                <a:xfrm rot="16200000">
                  <a:off x="7201694" y="1218712"/>
                  <a:ext cx="0" cy="3243262"/>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cxnSp>
              <p:nvCxnSpPr>
                <p:cNvPr id="1212" name="Straight Connector 53"/>
                <p:cNvCxnSpPr/>
                <p:nvPr/>
              </p:nvCxnSpPr>
              <p:spPr>
                <a:xfrm rot="16200000">
                  <a:off x="7201694" y="1164747"/>
                  <a:ext cx="0" cy="3243262"/>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cxnSp>
              <p:nvCxnSpPr>
                <p:cNvPr id="1213" name="Straight Connector 54"/>
                <p:cNvCxnSpPr/>
                <p:nvPr/>
              </p:nvCxnSpPr>
              <p:spPr>
                <a:xfrm rot="16200000">
                  <a:off x="7201694" y="1110782"/>
                  <a:ext cx="0" cy="3243262"/>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cxnSp>
              <p:nvCxnSpPr>
                <p:cNvPr id="1214" name="Straight Connector 55"/>
                <p:cNvCxnSpPr/>
                <p:nvPr/>
              </p:nvCxnSpPr>
              <p:spPr>
                <a:xfrm rot="16200000">
                  <a:off x="7201694" y="1056817"/>
                  <a:ext cx="0" cy="3243262"/>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cxnSp>
              <p:nvCxnSpPr>
                <p:cNvPr id="1215" name="Straight Connector 56"/>
                <p:cNvCxnSpPr/>
                <p:nvPr/>
              </p:nvCxnSpPr>
              <p:spPr>
                <a:xfrm rot="16200000">
                  <a:off x="7201694" y="998090"/>
                  <a:ext cx="0" cy="3243262"/>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cxnSp>
              <p:nvCxnSpPr>
                <p:cNvPr id="1216" name="Straight Connector 52"/>
                <p:cNvCxnSpPr/>
                <p:nvPr/>
              </p:nvCxnSpPr>
              <p:spPr>
                <a:xfrm>
                  <a:off x="8137525" y="827768"/>
                  <a:ext cx="0" cy="2306207"/>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cxnSp>
              <p:nvCxnSpPr>
                <p:cNvPr id="1217" name="Straight Connector 53"/>
                <p:cNvCxnSpPr/>
                <p:nvPr/>
              </p:nvCxnSpPr>
              <p:spPr>
                <a:xfrm>
                  <a:off x="8210550" y="827768"/>
                  <a:ext cx="0" cy="2306207"/>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cxnSp>
              <p:nvCxnSpPr>
                <p:cNvPr id="1218" name="Straight Connector 54"/>
                <p:cNvCxnSpPr/>
                <p:nvPr/>
              </p:nvCxnSpPr>
              <p:spPr>
                <a:xfrm>
                  <a:off x="8269288" y="827768"/>
                  <a:ext cx="0" cy="2306207"/>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cxnSp>
              <p:nvCxnSpPr>
                <p:cNvPr id="1219" name="Straight Connector 55"/>
                <p:cNvCxnSpPr/>
                <p:nvPr/>
              </p:nvCxnSpPr>
              <p:spPr>
                <a:xfrm>
                  <a:off x="8329613" y="827768"/>
                  <a:ext cx="0" cy="2306207"/>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cxnSp>
              <p:nvCxnSpPr>
                <p:cNvPr id="1220" name="Straight Connector 56"/>
                <p:cNvCxnSpPr/>
                <p:nvPr/>
              </p:nvCxnSpPr>
              <p:spPr>
                <a:xfrm>
                  <a:off x="8383588" y="827768"/>
                  <a:ext cx="0" cy="2306207"/>
                </a:xfrm>
                <a:prstGeom prst="line">
                  <a:avLst/>
                </a:prstGeom>
                <a:noFill/>
                <a:ln w="19050" cap="flat" cmpd="sng" algn="ctr">
                  <a:solidFill>
                    <a:srgbClr val="FF66CC"/>
                  </a:solidFill>
                  <a:prstDash val="solid"/>
                </a:ln>
                <a:effectLst>
                  <a:outerShdw blurRad="40000" dist="20000" dir="5400000" rotWithShape="0">
                    <a:srgbClr val="000000">
                      <a:alpha val="38000"/>
                    </a:srgbClr>
                  </a:outerShdw>
                </a:effectLst>
              </p:spPr>
            </p:cxnSp>
            <p:sp>
              <p:nvSpPr>
                <p:cNvPr id="1221" name="Rounded Rectangle 33"/>
                <p:cNvSpPr/>
                <p:nvPr/>
              </p:nvSpPr>
              <p:spPr bwMode="gray">
                <a:xfrm>
                  <a:off x="6062663" y="1291232"/>
                  <a:ext cx="539750" cy="158720"/>
                </a:xfrm>
                <a:prstGeom prst="roundRect">
                  <a:avLst/>
                </a:prstGeom>
                <a:solidFill>
                  <a:srgbClr val="339933">
                    <a:lumMod val="50000"/>
                  </a:srgbClr>
                </a:solidFill>
                <a:ln w="9525" cap="flat" cmpd="sng" algn="ctr">
                  <a:noFill/>
                  <a:prstDash val="solid"/>
                  <a:headEnd/>
                  <a:tailEnd/>
                </a:ln>
                <a:effectLst/>
              </p:spPr>
              <p:txBody>
                <a:bodyPr wrap="none" anchor="ctr"/>
                <a:lstStyle/>
                <a:p>
                  <a:pPr algn="ctr">
                    <a:lnSpc>
                      <a:spcPts val="1138"/>
                    </a:lnSpc>
                  </a:pPr>
                  <a:endParaRPr kumimoji="0" lang="en-US" altLang="ja-JP" sz="1200" b="1">
                    <a:solidFill>
                      <a:srgbClr val="FFFFFF"/>
                    </a:solidFill>
                    <a:latin typeface="Calibri" pitchFamily="34" charset="0"/>
                    <a:ea typeface="SimSun" pitchFamily="2" charset="-122"/>
                    <a:cs typeface="Myriad Pro"/>
                  </a:endParaRPr>
                </a:p>
              </p:txBody>
            </p:sp>
            <p:sp>
              <p:nvSpPr>
                <p:cNvPr id="1222" name="TextBox 9"/>
                <p:cNvSpPr txBox="1"/>
                <p:nvPr/>
              </p:nvSpPr>
              <p:spPr>
                <a:xfrm>
                  <a:off x="6135688" y="1221395"/>
                  <a:ext cx="1541462" cy="207923"/>
                </a:xfrm>
                <a:prstGeom prst="rect">
                  <a:avLst/>
                </a:prstGeom>
                <a:noFill/>
              </p:spPr>
              <p:txBody>
                <a:bodyPr wrap="none">
                  <a:spAutoFit/>
                </a:bodyPr>
                <a:lstStyle/>
                <a:p>
                  <a:pPr algn="ctr" fontAlgn="auto">
                    <a:spcBef>
                      <a:spcPts val="0"/>
                    </a:spcBef>
                    <a:spcAft>
                      <a:spcPts val="0"/>
                    </a:spcAft>
                    <a:defRPr/>
                  </a:pPr>
                  <a:r>
                    <a:rPr kumimoji="0" lang="en-US" sz="1200" b="1" kern="0" dirty="0">
                      <a:solidFill>
                        <a:srgbClr val="FFFFFF"/>
                      </a:solidFill>
                      <a:latin typeface="+mn-lt"/>
                      <a:ea typeface="+mn-ea"/>
                      <a:cs typeface="Myriad Pro"/>
                    </a:rPr>
                    <a:t>3 Execution Pipelines</a:t>
                  </a:r>
                  <a:endParaRPr kumimoji="0" lang="en-US" sz="1200" b="1" kern="0" dirty="0">
                    <a:solidFill>
                      <a:srgbClr val="FFFFFF"/>
                    </a:solidFill>
                    <a:latin typeface="+mn-lt"/>
                    <a:ea typeface="+mn-ea"/>
                    <a:cs typeface="Myriad Pro"/>
                  </a:endParaRPr>
                </a:p>
              </p:txBody>
            </p:sp>
            <p:sp>
              <p:nvSpPr>
                <p:cNvPr id="1223" name="角丸四角形 1222"/>
                <p:cNvSpPr/>
                <p:nvPr/>
              </p:nvSpPr>
              <p:spPr bwMode="auto">
                <a:xfrm>
                  <a:off x="5842000" y="994424"/>
                  <a:ext cx="2114550" cy="1509432"/>
                </a:xfrm>
                <a:prstGeom prst="roundRect">
                  <a:avLst>
                    <a:gd name="adj" fmla="val 8559"/>
                  </a:avLst>
                </a:prstGeom>
                <a:noFill/>
                <a:ln w="31750" cap="flat" cmpd="sng" algn="ctr">
                  <a:solidFill>
                    <a:srgbClr val="FFFF00"/>
                  </a:solidFill>
                  <a:prstDash val="sysDash"/>
                  <a:round/>
                  <a:headEnd type="none" w="med" len="med"/>
                  <a:tailEnd type="triangle" w="med" len="med"/>
                </a:ln>
                <a:effectLst/>
                <a:extLst/>
              </p:spPr>
              <p:txBody>
                <a:bodyPr rot="10800000" vert="eaVert" wrap="none" anchor="ctr"/>
                <a:lstStyle/>
                <a:p>
                  <a:pPr>
                    <a:defRPr/>
                  </a:pPr>
                  <a:endParaRPr lang="ja-JP" altLang="en-US" sz="1200" kern="0">
                    <a:solidFill>
                      <a:srgbClr val="000000"/>
                    </a:solidFill>
                    <a:ea typeface="+mn-ea"/>
                  </a:endParaRPr>
                </a:p>
              </p:txBody>
            </p:sp>
            <p:sp>
              <p:nvSpPr>
                <p:cNvPr id="1224" name="AutoShape 28"/>
                <p:cNvSpPr>
                  <a:spLocks noChangeArrowheads="1"/>
                </p:cNvSpPr>
                <p:nvPr/>
              </p:nvSpPr>
              <p:spPr bwMode="gray">
                <a:xfrm>
                  <a:off x="7985251" y="2493060"/>
                  <a:ext cx="548659" cy="494972"/>
                </a:xfrm>
                <a:prstGeom prst="roundRect">
                  <a:avLst>
                    <a:gd name="adj" fmla="val 5208"/>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rIns="0" anchor="ctr"/>
                <a:lstStyle>
                  <a:lvl1pPr eaLnBrk="0" hangingPunct="0">
                    <a:defRPr sz="2400">
                      <a:solidFill>
                        <a:schemeClr val="tx1"/>
                      </a:solidFill>
                      <a:latin typeface="Arial" pitchFamily="34" charset="0"/>
                      <a:ea typeface="ＭＳ Ｐゴシック" pitchFamily="-65" charset="-128"/>
                    </a:defRPr>
                  </a:lvl1pPr>
                  <a:lvl2pPr marL="37931725" indent="-37474525" eaLnBrk="0" hangingPunct="0">
                    <a:defRPr sz="2400">
                      <a:solidFill>
                        <a:schemeClr val="tx1"/>
                      </a:solidFill>
                      <a:latin typeface="Arial" pitchFamily="34" charset="0"/>
                      <a:ea typeface="ＭＳ Ｐゴシック" pitchFamily="-65" charset="-128"/>
                    </a:defRPr>
                  </a:lvl2pPr>
                  <a:lvl3pPr eaLnBrk="0" hangingPunct="0">
                    <a:defRPr sz="2400">
                      <a:solidFill>
                        <a:schemeClr val="tx1"/>
                      </a:solidFill>
                      <a:latin typeface="Arial" pitchFamily="34" charset="0"/>
                      <a:ea typeface="ＭＳ Ｐゴシック" pitchFamily="-65" charset="-128"/>
                    </a:defRPr>
                  </a:lvl3pPr>
                  <a:lvl4pPr eaLnBrk="0" hangingPunct="0">
                    <a:defRPr sz="2400">
                      <a:solidFill>
                        <a:schemeClr val="tx1"/>
                      </a:solidFill>
                      <a:latin typeface="Arial" pitchFamily="34" charset="0"/>
                      <a:ea typeface="ＭＳ Ｐゴシック" pitchFamily="-65" charset="-128"/>
                    </a:defRPr>
                  </a:lvl4pPr>
                  <a:lvl5pPr eaLnBrk="0" hangingPunct="0">
                    <a:defRPr sz="2400">
                      <a:solidFill>
                        <a:schemeClr val="tx1"/>
                      </a:solidFill>
                      <a:latin typeface="Arial" pitchFamily="34" charset="0"/>
                      <a:ea typeface="ＭＳ Ｐゴシック" pitchFamily="-65"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65"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65"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65"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65" charset="-128"/>
                    </a:defRPr>
                  </a:lvl9pPr>
                </a:lstStyle>
                <a:p>
                  <a:pPr algn="ctr" eaLnBrk="1" fontAlgn="auto" hangingPunct="1">
                    <a:lnSpc>
                      <a:spcPts val="1500"/>
                    </a:lnSpc>
                    <a:spcBef>
                      <a:spcPts val="0"/>
                    </a:spcBef>
                    <a:spcAft>
                      <a:spcPts val="0"/>
                    </a:spcAft>
                    <a:defRPr/>
                  </a:pPr>
                  <a:r>
                    <a:rPr kumimoji="0" lang="en-US" altLang="zh-CN" sz="1200" b="1" kern="0" dirty="0" smtClean="0">
                      <a:solidFill>
                        <a:prstClr val="white"/>
                      </a:solidFill>
                      <a:latin typeface="Calibri"/>
                      <a:ea typeface="宋体" pitchFamily="2" charset="-122"/>
                      <a:cs typeface="Myriad Pro"/>
                    </a:rPr>
                    <a:t>Terabit Switch</a:t>
                  </a:r>
                  <a:endParaRPr kumimoji="0" lang="en-US" altLang="zh-CN" sz="1200" b="1" kern="0" dirty="0">
                    <a:solidFill>
                      <a:prstClr val="white"/>
                    </a:solidFill>
                    <a:latin typeface="Calibri"/>
                    <a:ea typeface="宋体" pitchFamily="2" charset="-122"/>
                    <a:cs typeface="Myriad Pro"/>
                  </a:endParaRPr>
                </a:p>
              </p:txBody>
            </p:sp>
            <p:sp>
              <p:nvSpPr>
                <p:cNvPr id="1225" name="下矢印 1224"/>
                <p:cNvSpPr>
                  <a:spLocks noChangeAspect="1"/>
                </p:cNvSpPr>
                <p:nvPr/>
              </p:nvSpPr>
              <p:spPr bwMode="auto">
                <a:xfrm rot="3199033">
                  <a:off x="8083572" y="1011843"/>
                  <a:ext cx="239668" cy="439737"/>
                </a:xfrm>
                <a:prstGeom prst="downArrow">
                  <a:avLst>
                    <a:gd name="adj1" fmla="val 50000"/>
                    <a:gd name="adj2" fmla="val 56098"/>
                  </a:avLst>
                </a:prstGeom>
                <a:solidFill>
                  <a:srgbClr val="FFFF66"/>
                </a:solidFill>
                <a:ln w="9525">
                  <a:solidFill>
                    <a:srgbClr val="FFFF00"/>
                  </a:solid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grpSp>
          <p:sp>
            <p:nvSpPr>
              <p:cNvPr id="1178" name="Rectangle 177"/>
              <p:cNvSpPr>
                <a:spLocks noChangeArrowheads="1"/>
              </p:cNvSpPr>
              <p:nvPr/>
            </p:nvSpPr>
            <p:spPr bwMode="auto">
              <a:xfrm>
                <a:off x="4500562" y="1773742"/>
                <a:ext cx="1031875" cy="430132"/>
              </a:xfrm>
              <a:prstGeom prst="rect">
                <a:avLst/>
              </a:prstGeom>
              <a:noFill/>
              <a:ln w="9525">
                <a:noFill/>
                <a:miter lim="800000"/>
                <a:headEnd/>
                <a:tailEnd/>
              </a:ln>
            </p:spPr>
            <p:txBody>
              <a:bodyPr wrap="none" anchor="ctr"/>
              <a:lstStyle/>
              <a:p>
                <a:pPr algn="ctr"/>
                <a:r>
                  <a:rPr kumimoji="0" lang="ja-JP" altLang="en-US" sz="1400" b="1">
                    <a:solidFill>
                      <a:srgbClr val="FF0000"/>
                    </a:solidFill>
                    <a:latin typeface="Calibri" pitchFamily="34" charset="0"/>
                    <a:ea typeface="Myriad Pro"/>
                    <a:cs typeface="Myriad Pro"/>
                  </a:rPr>
                  <a:t>拡大図</a:t>
                </a:r>
                <a:endParaRPr kumimoji="0" lang="en-US" sz="1400" b="1">
                  <a:solidFill>
                    <a:srgbClr val="FF0000"/>
                  </a:solidFill>
                  <a:latin typeface="Calibri" pitchFamily="34" charset="0"/>
                  <a:ea typeface="Myriad Pro"/>
                  <a:cs typeface="Myriad Pro"/>
                </a:endParaRPr>
              </a:p>
            </p:txBody>
          </p:sp>
          <p:cxnSp>
            <p:nvCxnSpPr>
              <p:cNvPr id="1179" name="直線コネクタ 1178"/>
              <p:cNvCxnSpPr/>
              <p:nvPr/>
            </p:nvCxnSpPr>
            <p:spPr>
              <a:xfrm>
                <a:off x="4262437" y="2102293"/>
                <a:ext cx="11160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80" name="コンテンツ プレースホルダー 2"/>
              <p:cNvSpPr txBox="1">
                <a:spLocks/>
              </p:cNvSpPr>
              <p:nvPr/>
            </p:nvSpPr>
            <p:spPr bwMode="auto">
              <a:xfrm>
                <a:off x="34924" y="476995"/>
                <a:ext cx="6624639" cy="1858617"/>
              </a:xfrm>
              <a:prstGeom prst="rect">
                <a:avLst/>
              </a:prstGeom>
              <a:noFill/>
              <a:ln>
                <a:noFill/>
              </a:ln>
              <a:effectLst/>
              <a:extLst>
                <a:ext uri="{909E8E84-426E-40DD-AFC4-6F175D3DCCD1}"/>
                <a:ext uri="{91240B29-F687-4F45-9708-019B960494DF}"/>
                <a:ext uri="{AF507438-7753-43E0-B8FC-AC1667EBCBE1}"/>
              </a:extLst>
            </p:spPr>
            <p:txBody>
              <a:bodyPr>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180000">
                  <a:buClr>
                    <a:srgbClr val="2D2DB9">
                      <a:lumMod val="60000"/>
                      <a:lumOff val="40000"/>
                    </a:srgbClr>
                  </a:buClr>
                  <a:buFont typeface="Wingdings" pitchFamily="2" charset="2"/>
                  <a:buChar char="Ø"/>
                  <a:defRPr/>
                </a:pPr>
                <a:r>
                  <a:rPr lang="en-US" altLang="ja-JP" sz="1400" kern="0" dirty="0">
                    <a:solidFill>
                      <a:prstClr val="white"/>
                    </a:solidFill>
                    <a:latin typeface="Myriad Pro"/>
                  </a:rPr>
                  <a:t>1</a:t>
                </a:r>
                <a:r>
                  <a:rPr lang="ja-JP" altLang="en-US" sz="1400" kern="0" dirty="0" smtClean="0">
                    <a:solidFill>
                      <a:prstClr val="white"/>
                    </a:solidFill>
                    <a:latin typeface="Myriad Pro"/>
                  </a:rPr>
                  <a:t>コア</a:t>
                </a:r>
                <a:r>
                  <a:rPr lang="en-US" altLang="ja-JP" sz="1400" kern="0" dirty="0" smtClean="0">
                    <a:solidFill>
                      <a:prstClr val="white"/>
                    </a:solidFill>
                    <a:latin typeface="Myriad Pro"/>
                  </a:rPr>
                  <a:t>	</a:t>
                </a:r>
                <a:r>
                  <a:rPr lang="ja-JP" altLang="en-US" sz="1400" kern="0" dirty="0" smtClean="0">
                    <a:solidFill>
                      <a:prstClr val="black"/>
                    </a:solidFill>
                    <a:latin typeface="Myriad Pro"/>
                  </a:rPr>
                  <a:t>あたり</a:t>
                </a:r>
                <a:r>
                  <a:rPr lang="ja-JP" altLang="en-US" sz="1400" kern="0" dirty="0">
                    <a:solidFill>
                      <a:prstClr val="black"/>
                    </a:solidFill>
                    <a:latin typeface="Myriad Pro"/>
                  </a:rPr>
                  <a:t>の性能は</a:t>
                </a:r>
                <a:r>
                  <a:rPr lang="ja-JP" altLang="en-US" sz="1400" kern="0" dirty="0" smtClean="0">
                    <a:solidFill>
                      <a:prstClr val="black"/>
                    </a:solidFill>
                    <a:latin typeface="Myriad Pro"/>
                  </a:rPr>
                  <a:t>、</a:t>
                </a:r>
                <a:r>
                  <a:rPr lang="en-US" altLang="ja-JP" sz="1400" kern="0" dirty="0" smtClean="0">
                    <a:solidFill>
                      <a:prstClr val="black"/>
                    </a:solidFill>
                    <a:latin typeface="Myriad Pro"/>
                  </a:rPr>
                  <a:t>ARM </a:t>
                </a:r>
                <a:r>
                  <a:rPr lang="en-US" altLang="ja-JP" sz="1400" kern="0" dirty="0">
                    <a:solidFill>
                      <a:prstClr val="black"/>
                    </a:solidFill>
                    <a:latin typeface="Myriad Pro"/>
                  </a:rPr>
                  <a:t>Cortex A9, Intel Atom N270</a:t>
                </a:r>
                <a:r>
                  <a:rPr lang="ja-JP" altLang="en-US" sz="1400" kern="0" dirty="0">
                    <a:solidFill>
                      <a:prstClr val="black"/>
                    </a:solidFill>
                    <a:latin typeface="Myriad Pro"/>
                  </a:rPr>
                  <a:t>より高い</a:t>
                </a:r>
              </a:p>
              <a:p>
                <a:pPr marL="0" indent="-180000">
                  <a:buClr>
                    <a:srgbClr val="2D2DB9">
                      <a:lumMod val="60000"/>
                      <a:lumOff val="40000"/>
                    </a:srgbClr>
                  </a:buClr>
                  <a:buFont typeface="Wingdings" pitchFamily="2" charset="2"/>
                  <a:buChar char="Ø"/>
                  <a:defRPr/>
                </a:pPr>
                <a:r>
                  <a:rPr lang="ja-JP" altLang="en-US" sz="1400" kern="0" dirty="0" smtClean="0">
                    <a:solidFill>
                      <a:prstClr val="black"/>
                    </a:solidFill>
                    <a:latin typeface="Myriad Pro"/>
                  </a:rPr>
                  <a:t>各コア間は、</a:t>
                </a:r>
                <a:r>
                  <a:rPr lang="ja-JP" altLang="en-US" sz="1400" kern="0" dirty="0" smtClean="0">
                    <a:solidFill>
                      <a:prstClr val="white"/>
                    </a:solidFill>
                    <a:latin typeface="Myriad Pro"/>
                  </a:rPr>
                  <a:t>「メッシュネットワーク」</a:t>
                </a:r>
                <a:r>
                  <a:rPr lang="ja-JP" altLang="en-US" sz="1400" kern="0" dirty="0">
                    <a:solidFill>
                      <a:prstClr val="white"/>
                    </a:solidFill>
                    <a:latin typeface="Myriad Pro"/>
                  </a:rPr>
                  <a:t>　</a:t>
                </a:r>
                <a:r>
                  <a:rPr lang="ja-JP" altLang="en-US" sz="1400" kern="0" dirty="0" smtClean="0">
                    <a:solidFill>
                      <a:prstClr val="white"/>
                    </a:solidFill>
                    <a:latin typeface="Myriad Pro"/>
                  </a:rPr>
                  <a:t> </a:t>
                </a:r>
                <a:r>
                  <a:rPr lang="ja-JP" altLang="en-US" sz="1400" kern="0" dirty="0" smtClean="0">
                    <a:solidFill>
                      <a:prstClr val="black"/>
                    </a:solidFill>
                    <a:latin typeface="Myriad Pro"/>
                  </a:rPr>
                  <a:t>を</a:t>
                </a:r>
                <a:r>
                  <a:rPr lang="ja-JP" altLang="en-US" sz="1400" kern="0" dirty="0">
                    <a:solidFill>
                      <a:prstClr val="black"/>
                    </a:solidFill>
                    <a:latin typeface="Myriad Pro"/>
                  </a:rPr>
                  <a:t>介して</a:t>
                </a:r>
                <a:r>
                  <a:rPr lang="ja-JP" altLang="en-US" sz="1400" kern="0" dirty="0" smtClean="0">
                    <a:solidFill>
                      <a:prstClr val="black"/>
                    </a:solidFill>
                    <a:latin typeface="Myriad Pro"/>
                  </a:rPr>
                  <a:t>接続 </a:t>
                </a:r>
                <a:endParaRPr lang="en-US" altLang="ja-JP" sz="1400" kern="0" dirty="0" smtClean="0">
                  <a:solidFill>
                    <a:prstClr val="black"/>
                  </a:solidFill>
                  <a:latin typeface="Myriad Pro"/>
                </a:endParaRPr>
              </a:p>
              <a:p>
                <a:pPr marL="0" indent="-180000">
                  <a:buClr>
                    <a:srgbClr val="2D2DB9">
                      <a:lumMod val="60000"/>
                      <a:lumOff val="40000"/>
                    </a:srgbClr>
                  </a:buClr>
                  <a:buFont typeface="Wingdings" pitchFamily="2" charset="2"/>
                  <a:buChar char="Ø"/>
                  <a:defRPr/>
                </a:pPr>
                <a:r>
                  <a:rPr lang="ja-JP" altLang="en-US" sz="1400" kern="0" dirty="0" smtClean="0">
                    <a:solidFill>
                      <a:prstClr val="black"/>
                    </a:solidFill>
                    <a:latin typeface="Myriad Pro"/>
                  </a:rPr>
                  <a:t>コア間</a:t>
                </a:r>
                <a:r>
                  <a:rPr lang="ja-JP" altLang="en-US" sz="1400" kern="0" dirty="0">
                    <a:solidFill>
                      <a:prstClr val="black"/>
                    </a:solidFill>
                    <a:latin typeface="Myriad Pro"/>
                  </a:rPr>
                  <a:t>通信</a:t>
                </a:r>
                <a:r>
                  <a:rPr lang="ja-JP" altLang="en-US" sz="1400" kern="0" dirty="0" smtClean="0">
                    <a:solidFill>
                      <a:prstClr val="black"/>
                    </a:solidFill>
                    <a:latin typeface="Myriad Pro"/>
                  </a:rPr>
                  <a:t>は、</a:t>
                </a:r>
                <a:r>
                  <a:rPr lang="ja-JP" altLang="en-US" sz="1400" kern="0" dirty="0" smtClean="0">
                    <a:solidFill>
                      <a:prstClr val="white"/>
                    </a:solidFill>
                    <a:latin typeface="Myriad Pro"/>
                  </a:rPr>
                  <a:t>「</a:t>
                </a:r>
                <a:r>
                  <a:rPr lang="en-US" altLang="ja-JP" sz="1400" kern="0" dirty="0" smtClean="0">
                    <a:solidFill>
                      <a:prstClr val="white"/>
                    </a:solidFill>
                    <a:latin typeface="Myriad Pro"/>
                  </a:rPr>
                  <a:t>Switch</a:t>
                </a:r>
                <a:r>
                  <a:rPr lang="ja-JP" altLang="en-US" sz="1400" kern="0" dirty="0">
                    <a:solidFill>
                      <a:prstClr val="white"/>
                    </a:solidFill>
                    <a:latin typeface="Myriad Pro"/>
                  </a:rPr>
                  <a:t>により１</a:t>
                </a:r>
                <a:r>
                  <a:rPr lang="ja-JP" altLang="en-US" sz="1400" kern="0" dirty="0" smtClean="0">
                    <a:solidFill>
                      <a:prstClr val="white"/>
                    </a:solidFill>
                    <a:latin typeface="Myriad Pro"/>
                  </a:rPr>
                  <a:t>クロック </a:t>
                </a:r>
                <a:r>
                  <a:rPr lang="ja-JP" altLang="en-US" sz="1400" kern="0" dirty="0" smtClean="0">
                    <a:solidFill>
                      <a:prstClr val="black"/>
                    </a:solidFill>
                    <a:latin typeface="Myriad Pro"/>
                  </a:rPr>
                  <a:t>で</a:t>
                </a:r>
                <a:r>
                  <a:rPr lang="ja-JP" altLang="en-US" sz="1400" kern="0" dirty="0">
                    <a:solidFill>
                      <a:prstClr val="black"/>
                    </a:solidFill>
                    <a:latin typeface="Myriad Pro"/>
                  </a:rPr>
                  <a:t>通過</a:t>
                </a:r>
              </a:p>
              <a:p>
                <a:pPr marL="0" indent="-180000">
                  <a:buClr>
                    <a:srgbClr val="2D2DB9">
                      <a:lumMod val="60000"/>
                      <a:lumOff val="40000"/>
                    </a:srgbClr>
                  </a:buClr>
                  <a:buFont typeface="Wingdings" pitchFamily="2" charset="2"/>
                  <a:buChar char="Ø"/>
                  <a:defRPr/>
                </a:pPr>
                <a:r>
                  <a:rPr lang="ja-JP" altLang="en-US" sz="1400" kern="0" dirty="0" smtClean="0">
                    <a:solidFill>
                      <a:prstClr val="black"/>
                    </a:solidFill>
                    <a:latin typeface="Myriad Pro"/>
                  </a:rPr>
                  <a:t>各コア内の</a:t>
                </a:r>
                <a:r>
                  <a:rPr lang="ja-JP" altLang="en-US" sz="1400" kern="0" dirty="0" smtClean="0">
                    <a:solidFill>
                      <a:prstClr val="white"/>
                    </a:solidFill>
                    <a:latin typeface="Myriad Pro"/>
                  </a:rPr>
                  <a:t>「</a:t>
                </a:r>
                <a:r>
                  <a:rPr lang="en-US" altLang="ja-JP" sz="1400" kern="0" dirty="0" smtClean="0">
                    <a:solidFill>
                      <a:prstClr val="white"/>
                    </a:solidFill>
                    <a:latin typeface="Myriad Pro"/>
                  </a:rPr>
                  <a:t>L2</a:t>
                </a:r>
                <a:r>
                  <a:rPr lang="ja-JP" altLang="en-US" sz="1400" kern="0" dirty="0" smtClean="0">
                    <a:solidFill>
                      <a:prstClr val="white"/>
                    </a:solidFill>
                    <a:latin typeface="Myriad Pro"/>
                  </a:rPr>
                  <a:t>キャッシュ」　</a:t>
                </a:r>
                <a:r>
                  <a:rPr lang="ja-JP" altLang="en-US" sz="1400" kern="0" dirty="0" smtClean="0">
                    <a:solidFill>
                      <a:prstClr val="black"/>
                    </a:solidFill>
                    <a:latin typeface="Myriad Pro"/>
                  </a:rPr>
                  <a:t>は</a:t>
                </a:r>
                <a:r>
                  <a:rPr lang="ja-JP" altLang="en-US" sz="1400" kern="0" dirty="0">
                    <a:solidFill>
                      <a:prstClr val="black"/>
                    </a:solidFill>
                    <a:latin typeface="Myriad Pro"/>
                  </a:rPr>
                  <a:t>他コアとの</a:t>
                </a:r>
                <a:r>
                  <a:rPr lang="ja-JP" altLang="en-US" sz="1400" kern="0" dirty="0" smtClean="0">
                    <a:solidFill>
                      <a:prstClr val="black"/>
                    </a:solidFill>
                    <a:latin typeface="Myriad Pro"/>
                  </a:rPr>
                  <a:t>共有可</a:t>
                </a:r>
                <a:endParaRPr lang="en-US" altLang="ja-JP" sz="1400" kern="0" dirty="0" smtClean="0">
                  <a:solidFill>
                    <a:prstClr val="black"/>
                  </a:solidFill>
                  <a:latin typeface="Myriad Pro"/>
                </a:endParaRPr>
              </a:p>
              <a:p>
                <a:pPr marL="0" indent="-180000">
                  <a:buClr>
                    <a:srgbClr val="2D2DB9">
                      <a:lumMod val="60000"/>
                      <a:lumOff val="40000"/>
                    </a:srgbClr>
                  </a:buClr>
                  <a:buFont typeface="Wingdings" pitchFamily="2" charset="2"/>
                  <a:buChar char="Ø"/>
                  <a:defRPr/>
                </a:pPr>
                <a:r>
                  <a:rPr lang="ja-JP" altLang="en-US" sz="1400" kern="0" dirty="0" smtClean="0">
                    <a:solidFill>
                      <a:prstClr val="black"/>
                    </a:solidFill>
                    <a:latin typeface="Myriad Pro"/>
                  </a:rPr>
                  <a:t>パフォーマンス</a:t>
                </a:r>
                <a:r>
                  <a:rPr lang="ja-JP" altLang="en-US" sz="1400" kern="0" dirty="0">
                    <a:solidFill>
                      <a:prstClr val="black"/>
                    </a:solidFill>
                    <a:latin typeface="Myriad Pro"/>
                  </a:rPr>
                  <a:t>あたりの消費電力効率が高い</a:t>
                </a:r>
              </a:p>
              <a:p>
                <a:pPr marL="0" indent="-180000">
                  <a:buClr>
                    <a:srgbClr val="2D2DB9">
                      <a:lumMod val="60000"/>
                      <a:lumOff val="40000"/>
                    </a:srgbClr>
                  </a:buClr>
                  <a:buFont typeface="Wingdings" pitchFamily="2" charset="2"/>
                  <a:buChar char="Ø"/>
                  <a:defRPr/>
                </a:pPr>
                <a:r>
                  <a:rPr lang="ja-JP" altLang="en-US" sz="1400" kern="0" dirty="0">
                    <a:solidFill>
                      <a:prstClr val="black"/>
                    </a:solidFill>
                    <a:latin typeface="Myriad Pro"/>
                  </a:rPr>
                  <a:t>コア単位で独立した</a:t>
                </a:r>
                <a:r>
                  <a:rPr lang="en-US" altLang="ja-JP" sz="1400" kern="0" dirty="0">
                    <a:solidFill>
                      <a:prstClr val="black"/>
                    </a:solidFill>
                    <a:latin typeface="Myriad Pro"/>
                  </a:rPr>
                  <a:t>OS</a:t>
                </a:r>
                <a:r>
                  <a:rPr lang="ja-JP" altLang="en-US" sz="1400" kern="0" dirty="0" err="1">
                    <a:solidFill>
                      <a:prstClr val="black"/>
                    </a:solidFill>
                    <a:latin typeface="Myriad Pro"/>
                  </a:rPr>
                  <a:t>、</a:t>
                </a:r>
                <a:r>
                  <a:rPr lang="ja-JP" altLang="en-US" sz="1400" kern="0" dirty="0">
                    <a:solidFill>
                      <a:prstClr val="black"/>
                    </a:solidFill>
                    <a:latin typeface="Myriad Pro"/>
                  </a:rPr>
                  <a:t>アプリの動作が可能</a:t>
                </a:r>
              </a:p>
              <a:p>
                <a:pPr marL="0" indent="-180000">
                  <a:buClr>
                    <a:srgbClr val="2D2DB9">
                      <a:lumMod val="60000"/>
                      <a:lumOff val="40000"/>
                    </a:srgbClr>
                  </a:buClr>
                  <a:buFont typeface="Wingdings" pitchFamily="2" charset="2"/>
                  <a:buChar char="Ø"/>
                  <a:defRPr/>
                </a:pPr>
                <a:r>
                  <a:rPr lang="ja-JP" altLang="en-US" sz="1400" kern="0" dirty="0">
                    <a:solidFill>
                      <a:prstClr val="black"/>
                    </a:solidFill>
                    <a:latin typeface="Myriad Pro"/>
                  </a:rPr>
                  <a:t>ロードバランサによる各コアの負荷率調整が可能</a:t>
                </a:r>
              </a:p>
            </p:txBody>
          </p:sp>
          <p:sp>
            <p:nvSpPr>
              <p:cNvPr id="1181" name="コンテンツ プレースホルダー 2"/>
              <p:cNvSpPr txBox="1">
                <a:spLocks/>
              </p:cNvSpPr>
              <p:nvPr/>
            </p:nvSpPr>
            <p:spPr bwMode="auto">
              <a:xfrm>
                <a:off x="325437" y="510327"/>
                <a:ext cx="684212" cy="215860"/>
              </a:xfrm>
              <a:prstGeom prst="rect">
                <a:avLst/>
              </a:prstGeom>
              <a:solidFill>
                <a:schemeClr val="tx1"/>
              </a:solidFill>
              <a:ln>
                <a:noFill/>
              </a:ln>
              <a:effectLst/>
              <a:extLst/>
            </p:spPr>
            <p:txBody>
              <a:bodyPr lIns="36000" tIns="0" rIns="36000" bIns="36000">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sz="1400" i="1" u="sng" kern="0" dirty="0">
                    <a:solidFill>
                      <a:srgbClr val="FFFF00"/>
                    </a:solidFill>
                    <a:latin typeface="ＭＳ Ｐゴシック"/>
                  </a:rPr>
                  <a:t>「</a:t>
                </a:r>
                <a:r>
                  <a:rPr lang="en-US" altLang="ja-JP" sz="1400" i="1" u="sng" kern="0" dirty="0">
                    <a:solidFill>
                      <a:srgbClr val="FFFF00"/>
                    </a:solidFill>
                    <a:latin typeface="ＭＳ Ｐゴシック"/>
                  </a:rPr>
                  <a:t>1</a:t>
                </a:r>
                <a:r>
                  <a:rPr lang="ja-JP" altLang="en-US" sz="1400" i="1" u="sng" kern="0" dirty="0">
                    <a:solidFill>
                      <a:srgbClr val="FFFF00"/>
                    </a:solidFill>
                    <a:latin typeface="ＭＳ Ｐゴシック"/>
                  </a:rPr>
                  <a:t>コア」 </a:t>
                </a:r>
                <a:endParaRPr lang="en-US" altLang="ja-JP" sz="1400" i="1" u="sng" kern="0" dirty="0">
                  <a:solidFill>
                    <a:srgbClr val="FFFF00"/>
                  </a:solidFill>
                  <a:latin typeface="ＭＳ Ｐゴシック"/>
                </a:endParaRPr>
              </a:p>
            </p:txBody>
          </p:sp>
          <p:sp>
            <p:nvSpPr>
              <p:cNvPr id="1182" name="コンテンツ プレースホルダー 2"/>
              <p:cNvSpPr txBox="1">
                <a:spLocks/>
              </p:cNvSpPr>
              <p:nvPr/>
            </p:nvSpPr>
            <p:spPr bwMode="auto">
              <a:xfrm>
                <a:off x="1271587" y="756343"/>
                <a:ext cx="1800225" cy="215860"/>
              </a:xfrm>
              <a:prstGeom prst="rect">
                <a:avLst/>
              </a:prstGeom>
              <a:solidFill>
                <a:schemeClr val="tx1"/>
              </a:solidFill>
              <a:ln>
                <a:noFill/>
              </a:ln>
              <a:effectLst/>
              <a:extLst/>
            </p:spPr>
            <p:txBody>
              <a:bodyPr lIns="36000" tIns="0" rIns="36000" bIns="36000">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sz="1400" i="1" u="sng" kern="0" dirty="0">
                    <a:solidFill>
                      <a:srgbClr val="FF99FF"/>
                    </a:solidFill>
                    <a:latin typeface="ＭＳ Ｐゴシック"/>
                  </a:rPr>
                  <a:t>「</a:t>
                </a:r>
                <a:r>
                  <a:rPr lang="ja-JP" altLang="en-US" sz="1400" i="1" u="sng" kern="0" dirty="0" smtClean="0">
                    <a:solidFill>
                      <a:srgbClr val="FF99FF"/>
                    </a:solidFill>
                    <a:latin typeface="ＭＳ Ｐゴシック"/>
                  </a:rPr>
                  <a:t>メッシュネットワーク」</a:t>
                </a:r>
                <a:endParaRPr lang="en-US" altLang="ja-JP" sz="1400" i="1" u="sng" kern="0" dirty="0">
                  <a:solidFill>
                    <a:srgbClr val="FF99FF"/>
                  </a:solidFill>
                  <a:latin typeface="ＭＳ Ｐゴシック"/>
                </a:endParaRPr>
              </a:p>
            </p:txBody>
          </p:sp>
          <p:sp>
            <p:nvSpPr>
              <p:cNvPr id="1183" name="コンテンツ プレースホルダー 2"/>
              <p:cNvSpPr txBox="1">
                <a:spLocks/>
              </p:cNvSpPr>
              <p:nvPr/>
            </p:nvSpPr>
            <p:spPr bwMode="auto">
              <a:xfrm>
                <a:off x="1428749" y="1011884"/>
                <a:ext cx="1944688" cy="215860"/>
              </a:xfrm>
              <a:prstGeom prst="rect">
                <a:avLst/>
              </a:prstGeom>
              <a:solidFill>
                <a:schemeClr val="tx1"/>
              </a:solidFill>
              <a:ln>
                <a:noFill/>
              </a:ln>
              <a:effectLst/>
              <a:extLst/>
            </p:spPr>
            <p:txBody>
              <a:bodyPr lIns="36000" tIns="0" rIns="36000" bIns="36000">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sz="1400" i="1" u="sng" kern="0" dirty="0" smtClean="0">
                    <a:solidFill>
                      <a:srgbClr val="FF0000"/>
                    </a:solidFill>
                    <a:latin typeface="ＭＳ Ｐゴシック"/>
                  </a:rPr>
                  <a:t>「</a:t>
                </a:r>
                <a:r>
                  <a:rPr lang="en-US" altLang="ja-JP" sz="1400" i="1" u="sng" kern="0" dirty="0" smtClean="0">
                    <a:solidFill>
                      <a:srgbClr val="FF0000"/>
                    </a:solidFill>
                    <a:latin typeface="ＭＳ Ｐゴシック"/>
                  </a:rPr>
                  <a:t>Switch</a:t>
                </a:r>
                <a:r>
                  <a:rPr lang="ja-JP" altLang="en-US" sz="1400" i="1" u="sng" kern="0" dirty="0">
                    <a:solidFill>
                      <a:srgbClr val="FF0000"/>
                    </a:solidFill>
                    <a:latin typeface="ＭＳ Ｐゴシック"/>
                  </a:rPr>
                  <a:t>により１</a:t>
                </a:r>
                <a:r>
                  <a:rPr lang="ja-JP" altLang="en-US" sz="1400" i="1" u="sng" kern="0" dirty="0" smtClean="0">
                    <a:solidFill>
                      <a:srgbClr val="FF0000"/>
                    </a:solidFill>
                    <a:latin typeface="ＭＳ Ｐゴシック"/>
                  </a:rPr>
                  <a:t>クロック」</a:t>
                </a:r>
                <a:endParaRPr lang="en-US" altLang="ja-JP" sz="1400" i="1" u="sng" kern="0" dirty="0">
                  <a:solidFill>
                    <a:srgbClr val="FF0000"/>
                  </a:solidFill>
                  <a:latin typeface="ＭＳ Ｐゴシック"/>
                </a:endParaRPr>
              </a:p>
            </p:txBody>
          </p:sp>
          <p:sp>
            <p:nvSpPr>
              <p:cNvPr id="1184" name="コンテンツ プレースホルダー 2"/>
              <p:cNvSpPr txBox="1">
                <a:spLocks/>
              </p:cNvSpPr>
              <p:nvPr/>
            </p:nvSpPr>
            <p:spPr bwMode="auto">
              <a:xfrm>
                <a:off x="1174749" y="1275360"/>
                <a:ext cx="1223963" cy="215860"/>
              </a:xfrm>
              <a:prstGeom prst="rect">
                <a:avLst/>
              </a:prstGeom>
              <a:solidFill>
                <a:schemeClr val="tx1"/>
              </a:solidFill>
              <a:ln>
                <a:noFill/>
              </a:ln>
              <a:effectLst/>
              <a:extLst/>
            </p:spPr>
            <p:txBody>
              <a:bodyPr lIns="36000" tIns="0" rIns="36000" bIns="36000">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sz="1400" i="1" u="sng" kern="0" dirty="0" smtClean="0">
                    <a:solidFill>
                      <a:srgbClr val="FFC000"/>
                    </a:solidFill>
                    <a:latin typeface="ＭＳ Ｐゴシック"/>
                  </a:rPr>
                  <a:t>「</a:t>
                </a:r>
                <a:r>
                  <a:rPr lang="en-US" altLang="ja-JP" sz="1400" i="1" u="sng" kern="0" dirty="0" smtClean="0">
                    <a:solidFill>
                      <a:srgbClr val="FFC000"/>
                    </a:solidFill>
                    <a:latin typeface="ＭＳ Ｐゴシック"/>
                  </a:rPr>
                  <a:t>L2</a:t>
                </a:r>
                <a:r>
                  <a:rPr lang="ja-JP" altLang="en-US" sz="1400" i="1" u="sng" kern="0" dirty="0" smtClean="0">
                    <a:solidFill>
                      <a:srgbClr val="FFC000"/>
                    </a:solidFill>
                    <a:latin typeface="ＭＳ Ｐゴシック"/>
                  </a:rPr>
                  <a:t>キャッシュ」</a:t>
                </a:r>
                <a:endParaRPr lang="ja-JP" altLang="en-US" sz="1400" i="1" u="sng" kern="0" dirty="0">
                  <a:solidFill>
                    <a:srgbClr val="FFC000"/>
                  </a:solidFill>
                  <a:latin typeface="ＭＳ Ｐゴシック"/>
                </a:endParaRPr>
              </a:p>
            </p:txBody>
          </p:sp>
          <p:sp>
            <p:nvSpPr>
              <p:cNvPr id="1188" name="コンテンツ プレースホルダー 2"/>
              <p:cNvSpPr txBox="1">
                <a:spLocks/>
              </p:cNvSpPr>
              <p:nvPr/>
            </p:nvSpPr>
            <p:spPr bwMode="auto">
              <a:xfrm>
                <a:off x="1492249" y="4837047"/>
                <a:ext cx="2195513" cy="252365"/>
              </a:xfrm>
              <a:prstGeom prst="rect">
                <a:avLst/>
              </a:prstGeom>
              <a:solidFill>
                <a:schemeClr val="tx1"/>
              </a:solidFill>
              <a:ln>
                <a:noFill/>
              </a:ln>
              <a:effectLst/>
              <a:extLst/>
            </p:spPr>
            <p:txBody>
              <a:bodyPr lIns="36000" tIns="0" rIns="36000" bIns="36000">
                <a:spAutoFit/>
              </a:bodyPr>
              <a:lstStyle>
                <a:lvl1pPr marL="342900" indent="-342900" algn="l" rtl="0" fontAlgn="base">
                  <a:spcBef>
                    <a:spcPct val="20000"/>
                  </a:spcBef>
                  <a:spcAft>
                    <a:spcPct val="0"/>
                  </a:spcAft>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Ø"/>
                  <a:defRPr kumimoji="1" sz="2000" b="1">
                    <a:solidFill>
                      <a:schemeClr val="tx1"/>
                    </a:solidFill>
                    <a:latin typeface="+mn-lt"/>
                    <a:ea typeface="+mn-ea"/>
                  </a:defRPr>
                </a:lvl2pPr>
                <a:lvl3pPr marL="1143000" indent="-228600" algn="l" rtl="0" fontAlgn="base">
                  <a:spcBef>
                    <a:spcPct val="20000"/>
                  </a:spcBef>
                  <a:spcAft>
                    <a:spcPct val="0"/>
                  </a:spcAft>
                  <a:buChar char="•"/>
                  <a:defRPr kumimoji="1" b="1">
                    <a:solidFill>
                      <a:schemeClr val="tx1"/>
                    </a:solidFill>
                    <a:latin typeface="+mn-lt"/>
                    <a:ea typeface="+mn-ea"/>
                  </a:defRPr>
                </a:lvl3pPr>
                <a:lvl4pPr marL="1600200" indent="-228600" algn="l" rtl="0" fontAlgn="base">
                  <a:spcBef>
                    <a:spcPct val="20000"/>
                  </a:spcBef>
                  <a:spcAft>
                    <a:spcPct val="0"/>
                  </a:spcAft>
                  <a:buChar char="–"/>
                  <a:defRPr kumimoji="1" sz="1600" b="1">
                    <a:solidFill>
                      <a:schemeClr val="tx1"/>
                    </a:solidFill>
                    <a:latin typeface="+mn-lt"/>
                    <a:ea typeface="+mn-ea"/>
                  </a:defRPr>
                </a:lvl4pPr>
                <a:lvl5pPr marL="2057400" indent="-228600" algn="l" rtl="0" fontAlgn="base">
                  <a:spcBef>
                    <a:spcPct val="20000"/>
                  </a:spcBef>
                  <a:spcAft>
                    <a:spcPct val="0"/>
                  </a:spcAft>
                  <a:buChar char="»"/>
                  <a:defRPr kumimoji="1" sz="1600" b="1">
                    <a:solidFill>
                      <a:schemeClr val="tx1"/>
                    </a:solidFill>
                    <a:latin typeface="+mn-lt"/>
                    <a:ea typeface="+mn-ea"/>
                  </a:defRPr>
                </a:lvl5pPr>
                <a:lvl6pPr marL="2514600" indent="-228600" algn="l" rtl="0" fontAlgn="base">
                  <a:spcBef>
                    <a:spcPct val="20000"/>
                  </a:spcBef>
                  <a:spcAft>
                    <a:spcPct val="0"/>
                  </a:spcAft>
                  <a:buChar char="»"/>
                  <a:defRPr kumimoji="1" sz="1600" b="1">
                    <a:solidFill>
                      <a:schemeClr val="tx1"/>
                    </a:solidFill>
                    <a:latin typeface="+mn-lt"/>
                    <a:ea typeface="+mn-ea"/>
                  </a:defRPr>
                </a:lvl6pPr>
                <a:lvl7pPr marL="2971800" indent="-228600" algn="l" rtl="0" fontAlgn="base">
                  <a:spcBef>
                    <a:spcPct val="20000"/>
                  </a:spcBef>
                  <a:spcAft>
                    <a:spcPct val="0"/>
                  </a:spcAft>
                  <a:buChar char="»"/>
                  <a:defRPr kumimoji="1" sz="1600" b="1">
                    <a:solidFill>
                      <a:schemeClr val="tx1"/>
                    </a:solidFill>
                    <a:latin typeface="+mn-lt"/>
                    <a:ea typeface="+mn-ea"/>
                  </a:defRPr>
                </a:lvl7pPr>
                <a:lvl8pPr marL="3429000" indent="-228600" algn="l" rtl="0" fontAlgn="base">
                  <a:spcBef>
                    <a:spcPct val="20000"/>
                  </a:spcBef>
                  <a:spcAft>
                    <a:spcPct val="0"/>
                  </a:spcAft>
                  <a:buChar char="»"/>
                  <a:defRPr kumimoji="1" sz="1600" b="1">
                    <a:solidFill>
                      <a:schemeClr val="tx1"/>
                    </a:solidFill>
                    <a:latin typeface="+mn-lt"/>
                    <a:ea typeface="+mn-ea"/>
                  </a:defRPr>
                </a:lvl8pPr>
                <a:lvl9pPr marL="3886200" indent="-228600" algn="l" rtl="0" fontAlgn="base">
                  <a:spcBef>
                    <a:spcPct val="20000"/>
                  </a:spcBef>
                  <a:spcAft>
                    <a:spcPct val="0"/>
                  </a:spcAft>
                  <a:buChar char="»"/>
                  <a:defRPr kumimoji="1" sz="1600" b="1">
                    <a:solidFill>
                      <a:schemeClr val="tx1"/>
                    </a:solidFill>
                    <a:latin typeface="+mn-lt"/>
                    <a:ea typeface="+mn-ea"/>
                  </a:defRPr>
                </a:lvl9pPr>
              </a:lstStyle>
              <a:p>
                <a:pPr marL="0" indent="0" algn="ctr">
                  <a:buClr>
                    <a:srgbClr val="2D2DB9">
                      <a:lumMod val="60000"/>
                      <a:lumOff val="40000"/>
                    </a:srgbClr>
                  </a:buClr>
                  <a:buFont typeface="Wingdings" pitchFamily="2" charset="2"/>
                  <a:buNone/>
                  <a:defRPr/>
                </a:pPr>
                <a:r>
                  <a:rPr lang="ja-JP" altLang="en-US" sz="1400" i="1" u="sng" kern="0" dirty="0" smtClean="0">
                    <a:solidFill>
                      <a:srgbClr val="FF0000"/>
                    </a:solidFill>
                    <a:latin typeface="ＭＳ Ｐゴシック"/>
                  </a:rPr>
                  <a:t>各コア間を「１クロック」転送</a:t>
                </a:r>
                <a:endParaRPr lang="en-US" altLang="ja-JP" sz="1400" i="1" u="sng" kern="0" dirty="0">
                  <a:solidFill>
                    <a:srgbClr val="FF0000"/>
                  </a:solidFill>
                  <a:latin typeface="ＭＳ Ｐゴシック"/>
                </a:endParaRPr>
              </a:p>
            </p:txBody>
          </p:sp>
          <p:sp>
            <p:nvSpPr>
              <p:cNvPr id="1189" name="Rectangle 6"/>
              <p:cNvSpPr>
                <a:spLocks noChangeArrowheads="1"/>
              </p:cNvSpPr>
              <p:nvPr/>
            </p:nvSpPr>
            <p:spPr bwMode="auto">
              <a:xfrm>
                <a:off x="6011863" y="775390"/>
                <a:ext cx="1808162" cy="220622"/>
              </a:xfrm>
              <a:prstGeom prst="rect">
                <a:avLst/>
              </a:prstGeom>
              <a:solidFill>
                <a:schemeClr val="tx1"/>
              </a:solidFill>
              <a:ln>
                <a:noFill/>
              </a:ln>
              <a:extLst/>
            </p:spPr>
            <p:txBody>
              <a:bodyPr wrap="none" lIns="36000" tIns="0" rIns="36000" bIns="36000" anchor="ctr">
                <a:spAutoFit/>
              </a:bodyPr>
              <a:lstStyle/>
              <a:p>
                <a:pPr fontAlgn="auto">
                  <a:spcBef>
                    <a:spcPts val="0"/>
                  </a:spcBef>
                  <a:spcAft>
                    <a:spcPts val="0"/>
                  </a:spcAft>
                  <a:defRPr/>
                </a:pPr>
                <a:r>
                  <a:rPr lang="ja-JP" altLang="en-US" sz="1200" b="1" i="1" u="sng" kern="0" dirty="0">
                    <a:solidFill>
                      <a:srgbClr val="FFFF00"/>
                    </a:solidFill>
                    <a:latin typeface="ＭＳ Ｐゴシック"/>
                    <a:ea typeface="+mn-ea"/>
                  </a:rPr>
                  <a:t>キャッシュ内蔵 </a:t>
                </a:r>
                <a:r>
                  <a:rPr lang="en-US" altLang="ja-JP" sz="1200" b="1" i="1" u="sng" kern="0" dirty="0">
                    <a:solidFill>
                      <a:srgbClr val="FFFF00"/>
                    </a:solidFill>
                    <a:latin typeface="ＭＳ Ｐゴシック"/>
                    <a:ea typeface="+mn-ea"/>
                  </a:rPr>
                  <a:t>64 bit </a:t>
                </a:r>
                <a:r>
                  <a:rPr lang="ja-JP" altLang="en-US" sz="1200" b="1" i="1" u="sng" kern="0" dirty="0">
                    <a:solidFill>
                      <a:srgbClr val="FFFF00"/>
                    </a:solidFill>
                    <a:latin typeface="ＭＳ Ｐゴシック"/>
                    <a:ea typeface="+mn-ea"/>
                  </a:rPr>
                  <a:t>コア </a:t>
                </a:r>
              </a:p>
            </p:txBody>
          </p:sp>
          <p:sp>
            <p:nvSpPr>
              <p:cNvPr id="1190" name="Rectangle 6"/>
              <p:cNvSpPr>
                <a:spLocks noChangeArrowheads="1"/>
              </p:cNvSpPr>
              <p:nvPr/>
            </p:nvSpPr>
            <p:spPr bwMode="auto">
              <a:xfrm>
                <a:off x="6180138" y="2889546"/>
                <a:ext cx="1452562" cy="231732"/>
              </a:xfrm>
              <a:prstGeom prst="rect">
                <a:avLst/>
              </a:prstGeom>
              <a:solidFill>
                <a:schemeClr val="tx1"/>
              </a:solidFill>
              <a:ln>
                <a:noFill/>
              </a:ln>
              <a:extLst/>
            </p:spPr>
            <p:txBody>
              <a:bodyPr wrap="none" tIns="0" anchor="ctr">
                <a:spAutoFit/>
              </a:bodyPr>
              <a:lstStyle/>
              <a:p>
                <a:pPr algn="ctr" fontAlgn="auto">
                  <a:spcBef>
                    <a:spcPts val="0"/>
                  </a:spcBef>
                  <a:spcAft>
                    <a:spcPts val="0"/>
                  </a:spcAft>
                  <a:defRPr/>
                </a:pPr>
                <a:r>
                  <a:rPr lang="ja-JP" altLang="en-US" sz="1200" b="1" i="1" u="sng" kern="0" dirty="0">
                    <a:solidFill>
                      <a:srgbClr val="FF99FF"/>
                    </a:solidFill>
                    <a:latin typeface="ＭＳ Ｐゴシック"/>
                    <a:ea typeface="+mn-ea"/>
                  </a:rPr>
                  <a:t>メッシュネットワーク</a:t>
                </a:r>
                <a:endParaRPr lang="ja-JP" altLang="en-US" sz="1200" b="1" i="1" u="sng" dirty="0">
                  <a:solidFill>
                    <a:srgbClr val="FF99FF"/>
                  </a:solidFill>
                  <a:latin typeface="ＭＳ Ｐゴシック"/>
                  <a:ea typeface="+mn-ea"/>
                </a:endParaRPr>
              </a:p>
            </p:txBody>
          </p:sp>
          <p:sp>
            <p:nvSpPr>
              <p:cNvPr id="1191" name="下矢印 1190"/>
              <p:cNvSpPr>
                <a:spLocks noChangeAspect="1"/>
              </p:cNvSpPr>
              <p:nvPr/>
            </p:nvSpPr>
            <p:spPr bwMode="auto">
              <a:xfrm rot="13227458">
                <a:off x="5883275" y="2848279"/>
                <a:ext cx="261938" cy="352359"/>
              </a:xfrm>
              <a:prstGeom prst="downArrow">
                <a:avLst>
                  <a:gd name="adj1" fmla="val 50000"/>
                  <a:gd name="adj2" fmla="val 56098"/>
                </a:avLst>
              </a:prstGeom>
              <a:solidFill>
                <a:srgbClr val="FF66CC"/>
              </a:solidFill>
              <a:ln w="9525">
                <a:no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192" name="下矢印 1191"/>
              <p:cNvSpPr>
                <a:spLocks noChangeAspect="1"/>
              </p:cNvSpPr>
              <p:nvPr/>
            </p:nvSpPr>
            <p:spPr bwMode="auto">
              <a:xfrm rot="3199033">
                <a:off x="7574780" y="3406141"/>
                <a:ext cx="257127" cy="439738"/>
              </a:xfrm>
              <a:prstGeom prst="downArrow">
                <a:avLst>
                  <a:gd name="adj1" fmla="val 50000"/>
                  <a:gd name="adj2" fmla="val 56098"/>
                </a:avLst>
              </a:prstGeom>
              <a:solidFill>
                <a:srgbClr val="FFFF66"/>
              </a:solidFill>
              <a:ln w="9525">
                <a:solidFill>
                  <a:srgbClr val="FFFF00"/>
                </a:solidFill>
                <a:round/>
                <a:headEnd/>
                <a:tailEnd/>
              </a:ln>
            </p:spPr>
            <p:txBody>
              <a:bodyPr lIns="82058" tIns="18000" rIns="82058" bIns="18000" anchor="ctr">
                <a:spAutoFit/>
              </a:bodyP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193" name="Rectangle 109"/>
              <p:cNvSpPr>
                <a:spLocks noChangeArrowheads="1"/>
              </p:cNvSpPr>
              <p:nvPr/>
            </p:nvSpPr>
            <p:spPr bwMode="auto">
              <a:xfrm>
                <a:off x="1531937" y="5251307"/>
                <a:ext cx="176212" cy="180941"/>
              </a:xfrm>
              <a:prstGeom prst="rect">
                <a:avLst/>
              </a:prstGeom>
              <a:solidFill>
                <a:srgbClr val="FF0000">
                  <a:alpha val="70000"/>
                </a:srgbClr>
              </a:soli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sp>
            <p:nvSpPr>
              <p:cNvPr id="1194" name="Rectangle 109"/>
              <p:cNvSpPr>
                <a:spLocks noChangeArrowheads="1"/>
              </p:cNvSpPr>
              <p:nvPr/>
            </p:nvSpPr>
            <p:spPr bwMode="auto">
              <a:xfrm>
                <a:off x="3459162" y="5251307"/>
                <a:ext cx="176212" cy="180941"/>
              </a:xfrm>
              <a:prstGeom prst="rect">
                <a:avLst/>
              </a:prstGeom>
              <a:solidFill>
                <a:srgbClr val="FF0000"/>
              </a:solidFill>
              <a:ln w="9525">
                <a:solidFill>
                  <a:srgbClr val="6699FF"/>
                </a:solidFill>
                <a:miter lim="800000"/>
                <a:headEnd/>
                <a:tailEnd/>
              </a:ln>
              <a:effectLst>
                <a:outerShdw dist="35921" dir="2700000" algn="ctr" rotWithShape="0">
                  <a:srgbClr val="B2DEB2"/>
                </a:outerShdw>
              </a:effectLst>
            </p:spPr>
            <p:txBody>
              <a:bodyPr wrap="none" anchor="ctr"/>
              <a:lstStyle/>
              <a:p>
                <a:pPr fontAlgn="auto">
                  <a:spcBef>
                    <a:spcPts val="0"/>
                  </a:spcBef>
                  <a:spcAft>
                    <a:spcPts val="0"/>
                  </a:spcAft>
                  <a:defRPr/>
                </a:pPr>
                <a:endParaRPr kumimoji="0" lang="en-US" sz="1000" kern="0">
                  <a:solidFill>
                    <a:sysClr val="windowText" lastClr="000000"/>
                  </a:solidFill>
                  <a:latin typeface="+mn-lt"/>
                  <a:ea typeface="+mn-ea"/>
                </a:endParaRPr>
              </a:p>
            </p:txBody>
          </p:sp>
          <p:grpSp>
            <p:nvGrpSpPr>
              <p:cNvPr id="201806" name="グループ化 1194"/>
              <p:cNvGrpSpPr>
                <a:grpSpLocks/>
              </p:cNvGrpSpPr>
              <p:nvPr/>
            </p:nvGrpSpPr>
            <p:grpSpPr bwMode="auto">
              <a:xfrm>
                <a:off x="1619672" y="5128995"/>
                <a:ext cx="1924120" cy="316229"/>
                <a:chOff x="1619672" y="5128995"/>
                <a:chExt cx="1924120" cy="316229"/>
              </a:xfrm>
            </p:grpSpPr>
            <p:sp>
              <p:nvSpPr>
                <p:cNvPr id="1196" name="環状矢印 1195"/>
                <p:cNvSpPr>
                  <a:spLocks noChangeAspect="1"/>
                </p:cNvSpPr>
                <p:nvPr/>
              </p:nvSpPr>
              <p:spPr bwMode="auto">
                <a:xfrm>
                  <a:off x="1619249" y="5129092"/>
                  <a:ext cx="261938" cy="315853"/>
                </a:xfrm>
                <a:prstGeom prst="circularArrow">
                  <a:avLst>
                    <a:gd name="adj1" fmla="val 12500"/>
                    <a:gd name="adj2" fmla="val 2134570"/>
                    <a:gd name="adj3" fmla="val 20457681"/>
                    <a:gd name="adj4" fmla="val 10425484"/>
                    <a:gd name="adj5" fmla="val 12304"/>
                  </a:avLst>
                </a:prstGeom>
                <a:solidFill>
                  <a:srgbClr val="FF0000"/>
                </a:solidFill>
                <a:ln w="9525">
                  <a:solidFill>
                    <a:schemeClr val="tx1"/>
                  </a:solidFill>
                  <a:round/>
                  <a:headEnd/>
                  <a:tailEnd/>
                </a:ln>
              </p:spPr>
              <p:txBody>
                <a:bodyPr lIns="82058" tIns="18000" rIns="82058" bIns="18000" anchor="ct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197" name="環状矢印 1196"/>
                <p:cNvSpPr>
                  <a:spLocks noChangeAspect="1"/>
                </p:cNvSpPr>
                <p:nvPr/>
              </p:nvSpPr>
              <p:spPr bwMode="auto">
                <a:xfrm>
                  <a:off x="1906587" y="5129092"/>
                  <a:ext cx="263525" cy="315853"/>
                </a:xfrm>
                <a:prstGeom prst="circularArrow">
                  <a:avLst>
                    <a:gd name="adj1" fmla="val 12500"/>
                    <a:gd name="adj2" fmla="val 2134570"/>
                    <a:gd name="adj3" fmla="val 20457681"/>
                    <a:gd name="adj4" fmla="val 10425484"/>
                    <a:gd name="adj5" fmla="val 12304"/>
                  </a:avLst>
                </a:prstGeom>
                <a:solidFill>
                  <a:srgbClr val="FF0000"/>
                </a:solidFill>
                <a:ln w="9525">
                  <a:solidFill>
                    <a:schemeClr val="tx1"/>
                  </a:solidFill>
                  <a:round/>
                  <a:headEnd/>
                  <a:tailEnd/>
                </a:ln>
              </p:spPr>
              <p:txBody>
                <a:bodyPr lIns="82058" tIns="18000" rIns="82058" bIns="18000" anchor="ct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198" name="環状矢印 1197"/>
                <p:cNvSpPr>
                  <a:spLocks noChangeAspect="1"/>
                </p:cNvSpPr>
                <p:nvPr/>
              </p:nvSpPr>
              <p:spPr bwMode="auto">
                <a:xfrm>
                  <a:off x="2170112" y="5129092"/>
                  <a:ext cx="261937" cy="315853"/>
                </a:xfrm>
                <a:prstGeom prst="circularArrow">
                  <a:avLst>
                    <a:gd name="adj1" fmla="val 12500"/>
                    <a:gd name="adj2" fmla="val 2134570"/>
                    <a:gd name="adj3" fmla="val 20457681"/>
                    <a:gd name="adj4" fmla="val 10425484"/>
                    <a:gd name="adj5" fmla="val 12304"/>
                  </a:avLst>
                </a:prstGeom>
                <a:solidFill>
                  <a:srgbClr val="FF0000"/>
                </a:solidFill>
                <a:ln w="9525">
                  <a:solidFill>
                    <a:schemeClr val="tx1"/>
                  </a:solidFill>
                  <a:round/>
                  <a:headEnd/>
                  <a:tailEnd/>
                </a:ln>
              </p:spPr>
              <p:txBody>
                <a:bodyPr lIns="82058" tIns="18000" rIns="82058" bIns="18000" anchor="ct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199" name="環状矢印 1198"/>
                <p:cNvSpPr>
                  <a:spLocks noChangeAspect="1"/>
                </p:cNvSpPr>
                <p:nvPr/>
              </p:nvSpPr>
              <p:spPr bwMode="auto">
                <a:xfrm>
                  <a:off x="2457449" y="5129092"/>
                  <a:ext cx="263525" cy="315853"/>
                </a:xfrm>
                <a:prstGeom prst="circularArrow">
                  <a:avLst>
                    <a:gd name="adj1" fmla="val 12500"/>
                    <a:gd name="adj2" fmla="val 2134570"/>
                    <a:gd name="adj3" fmla="val 20457681"/>
                    <a:gd name="adj4" fmla="val 10425484"/>
                    <a:gd name="adj5" fmla="val 12304"/>
                  </a:avLst>
                </a:prstGeom>
                <a:solidFill>
                  <a:srgbClr val="FF0000"/>
                </a:solidFill>
                <a:ln w="9525">
                  <a:solidFill>
                    <a:schemeClr val="tx1"/>
                  </a:solidFill>
                  <a:round/>
                  <a:headEnd/>
                  <a:tailEnd/>
                </a:ln>
              </p:spPr>
              <p:txBody>
                <a:bodyPr lIns="82058" tIns="18000" rIns="82058" bIns="18000" anchor="ct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200" name="環状矢印 1199"/>
                <p:cNvSpPr>
                  <a:spLocks noChangeAspect="1"/>
                </p:cNvSpPr>
                <p:nvPr/>
              </p:nvSpPr>
              <p:spPr bwMode="auto">
                <a:xfrm>
                  <a:off x="2730499" y="5129092"/>
                  <a:ext cx="261938" cy="315853"/>
                </a:xfrm>
                <a:prstGeom prst="circularArrow">
                  <a:avLst>
                    <a:gd name="adj1" fmla="val 12500"/>
                    <a:gd name="adj2" fmla="val 2134570"/>
                    <a:gd name="adj3" fmla="val 20457681"/>
                    <a:gd name="adj4" fmla="val 10425484"/>
                    <a:gd name="adj5" fmla="val 12304"/>
                  </a:avLst>
                </a:prstGeom>
                <a:solidFill>
                  <a:srgbClr val="FF0000"/>
                </a:solidFill>
                <a:ln w="9525">
                  <a:solidFill>
                    <a:schemeClr val="tx1"/>
                  </a:solidFill>
                  <a:round/>
                  <a:headEnd/>
                  <a:tailEnd/>
                </a:ln>
              </p:spPr>
              <p:txBody>
                <a:bodyPr lIns="82058" tIns="18000" rIns="82058" bIns="18000" anchor="ct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201" name="環状矢印 1200"/>
                <p:cNvSpPr>
                  <a:spLocks noChangeAspect="1"/>
                </p:cNvSpPr>
                <p:nvPr/>
              </p:nvSpPr>
              <p:spPr bwMode="auto">
                <a:xfrm>
                  <a:off x="3017837" y="5129092"/>
                  <a:ext cx="261937" cy="315853"/>
                </a:xfrm>
                <a:prstGeom prst="circularArrow">
                  <a:avLst>
                    <a:gd name="adj1" fmla="val 12500"/>
                    <a:gd name="adj2" fmla="val 2134570"/>
                    <a:gd name="adj3" fmla="val 20457681"/>
                    <a:gd name="adj4" fmla="val 10425484"/>
                    <a:gd name="adj5" fmla="val 12304"/>
                  </a:avLst>
                </a:prstGeom>
                <a:solidFill>
                  <a:srgbClr val="FF0000"/>
                </a:solidFill>
                <a:ln w="9525">
                  <a:solidFill>
                    <a:schemeClr val="tx1"/>
                  </a:solidFill>
                  <a:round/>
                  <a:headEnd/>
                  <a:tailEnd/>
                </a:ln>
              </p:spPr>
              <p:txBody>
                <a:bodyPr lIns="82058" tIns="18000" rIns="82058" bIns="18000" anchor="ct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sp>
              <p:nvSpPr>
                <p:cNvPr id="1202" name="環状矢印 1201"/>
                <p:cNvSpPr>
                  <a:spLocks noChangeAspect="1"/>
                </p:cNvSpPr>
                <p:nvPr/>
              </p:nvSpPr>
              <p:spPr bwMode="auto">
                <a:xfrm>
                  <a:off x="3281362" y="5129092"/>
                  <a:ext cx="261937" cy="315853"/>
                </a:xfrm>
                <a:prstGeom prst="circularArrow">
                  <a:avLst>
                    <a:gd name="adj1" fmla="val 12500"/>
                    <a:gd name="adj2" fmla="val 2134570"/>
                    <a:gd name="adj3" fmla="val 20457681"/>
                    <a:gd name="adj4" fmla="val 10425484"/>
                    <a:gd name="adj5" fmla="val 12304"/>
                  </a:avLst>
                </a:prstGeom>
                <a:solidFill>
                  <a:srgbClr val="FF0000"/>
                </a:solidFill>
                <a:ln w="9525">
                  <a:solidFill>
                    <a:schemeClr val="tx1"/>
                  </a:solidFill>
                  <a:round/>
                  <a:headEnd/>
                  <a:tailEnd/>
                </a:ln>
              </p:spPr>
              <p:txBody>
                <a:bodyPr lIns="82058" tIns="18000" rIns="82058" bIns="18000" anchor="ctr"/>
                <a:lstStyle/>
                <a:p>
                  <a:pPr algn="ctr" fontAlgn="auto">
                    <a:spcBef>
                      <a:spcPts val="0"/>
                    </a:spcBef>
                    <a:spcAft>
                      <a:spcPts val="0"/>
                    </a:spcAft>
                    <a:defRPr/>
                  </a:pPr>
                  <a:endParaRPr kumimoji="0" lang="ja-JP" altLang="en-US" sz="1600" b="1" kern="0" dirty="0">
                    <a:solidFill>
                      <a:srgbClr val="FFFFFF"/>
                    </a:solidFill>
                    <a:latin typeface="Trebuchet MS" pitchFamily="34" charset="0"/>
                    <a:ea typeface="+mn-ea"/>
                  </a:endParaRPr>
                </a:p>
              </p:txBody>
            </p:sp>
          </p:grpSp>
        </p:grpSp>
        <p:sp>
          <p:nvSpPr>
            <p:cNvPr id="1567" name="爆発 2 1566"/>
            <p:cNvSpPr/>
            <p:nvPr/>
          </p:nvSpPr>
          <p:spPr bwMode="auto">
            <a:xfrm rot="476987">
              <a:off x="5299075" y="5338603"/>
              <a:ext cx="3749675" cy="1398327"/>
            </a:xfrm>
            <a:custGeom>
              <a:avLst/>
              <a:gdLst>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19940"/>
                <a:gd name="connsiteY0" fmla="*/ 4342 h 21600"/>
                <a:gd name="connsiteX1" fmla="*/ 14790 w 19940"/>
                <a:gd name="connsiteY1" fmla="*/ 0 h 21600"/>
                <a:gd name="connsiteX2" fmla="*/ 14525 w 19940"/>
                <a:gd name="connsiteY2" fmla="*/ 5777 h 21600"/>
                <a:gd name="connsiteX3" fmla="*/ 18007 w 19940"/>
                <a:gd name="connsiteY3" fmla="*/ 3172 h 21600"/>
                <a:gd name="connsiteX4" fmla="*/ 16380 w 19940"/>
                <a:gd name="connsiteY4" fmla="*/ 6532 h 21600"/>
                <a:gd name="connsiteX5" fmla="*/ 19940 w 19940"/>
                <a:gd name="connsiteY5" fmla="*/ 7269 h 21600"/>
                <a:gd name="connsiteX6" fmla="*/ 16985 w 19940"/>
                <a:gd name="connsiteY6" fmla="*/ 9402 h 21600"/>
                <a:gd name="connsiteX7" fmla="*/ 18270 w 19940"/>
                <a:gd name="connsiteY7" fmla="*/ 11290 h 21600"/>
                <a:gd name="connsiteX8" fmla="*/ 16380 w 19940"/>
                <a:gd name="connsiteY8" fmla="*/ 12310 h 21600"/>
                <a:gd name="connsiteX9" fmla="*/ 18877 w 19940"/>
                <a:gd name="connsiteY9" fmla="*/ 15632 h 21600"/>
                <a:gd name="connsiteX10" fmla="*/ 14640 w 19940"/>
                <a:gd name="connsiteY10" fmla="*/ 14350 h 21600"/>
                <a:gd name="connsiteX11" fmla="*/ 14942 w 19940"/>
                <a:gd name="connsiteY11" fmla="*/ 17370 h 21600"/>
                <a:gd name="connsiteX12" fmla="*/ 12180 w 19940"/>
                <a:gd name="connsiteY12" fmla="*/ 15935 h 21600"/>
                <a:gd name="connsiteX13" fmla="*/ 11612 w 19940"/>
                <a:gd name="connsiteY13" fmla="*/ 18842 h 21600"/>
                <a:gd name="connsiteX14" fmla="*/ 9872 w 19940"/>
                <a:gd name="connsiteY14" fmla="*/ 17370 h 21600"/>
                <a:gd name="connsiteX15" fmla="*/ 8700 w 19940"/>
                <a:gd name="connsiteY15" fmla="*/ 19712 h 21600"/>
                <a:gd name="connsiteX16" fmla="*/ 7527 w 19940"/>
                <a:gd name="connsiteY16" fmla="*/ 18125 h 21600"/>
                <a:gd name="connsiteX17" fmla="*/ 4917 w 19940"/>
                <a:gd name="connsiteY17" fmla="*/ 21600 h 21600"/>
                <a:gd name="connsiteX18" fmla="*/ 4805 w 19940"/>
                <a:gd name="connsiteY18" fmla="*/ 18240 h 21600"/>
                <a:gd name="connsiteX19" fmla="*/ 1285 w 19940"/>
                <a:gd name="connsiteY19" fmla="*/ 17825 h 21600"/>
                <a:gd name="connsiteX20" fmla="*/ 3330 w 19940"/>
                <a:gd name="connsiteY20" fmla="*/ 15370 h 21600"/>
                <a:gd name="connsiteX21" fmla="*/ 0 w 19940"/>
                <a:gd name="connsiteY21" fmla="*/ 12877 h 21600"/>
                <a:gd name="connsiteX22" fmla="*/ 3935 w 19940"/>
                <a:gd name="connsiteY22" fmla="*/ 11592 h 21600"/>
                <a:gd name="connsiteX23" fmla="*/ 1172 w 19940"/>
                <a:gd name="connsiteY23" fmla="*/ 8270 h 21600"/>
                <a:gd name="connsiteX24" fmla="*/ 5372 w 19940"/>
                <a:gd name="connsiteY24" fmla="*/ 7817 h 21600"/>
                <a:gd name="connsiteX25" fmla="*/ 4502 w 19940"/>
                <a:gd name="connsiteY25" fmla="*/ 3625 h 21600"/>
                <a:gd name="connsiteX26" fmla="*/ 8550 w 19940"/>
                <a:gd name="connsiteY26" fmla="*/ 6382 h 21600"/>
                <a:gd name="connsiteX27" fmla="*/ 9722 w 19940"/>
                <a:gd name="connsiteY27" fmla="*/ 1887 h 21600"/>
                <a:gd name="connsiteX28" fmla="*/ 11462 w 19940"/>
                <a:gd name="connsiteY28" fmla="*/ 434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40" h="21600">
                  <a:moveTo>
                    <a:pt x="11462" y="4342"/>
                  </a:moveTo>
                  <a:lnTo>
                    <a:pt x="14790" y="0"/>
                  </a:lnTo>
                  <a:cubicBezTo>
                    <a:pt x="14702" y="1926"/>
                    <a:pt x="14613" y="3851"/>
                    <a:pt x="14525" y="5777"/>
                  </a:cubicBezTo>
                  <a:lnTo>
                    <a:pt x="18007" y="3172"/>
                  </a:lnTo>
                  <a:lnTo>
                    <a:pt x="16380" y="6532"/>
                  </a:lnTo>
                  <a:lnTo>
                    <a:pt x="19940" y="7269"/>
                  </a:lnTo>
                  <a:lnTo>
                    <a:pt x="16985" y="9402"/>
                  </a:lnTo>
                  <a:lnTo>
                    <a:pt x="18270" y="11290"/>
                  </a:lnTo>
                  <a:lnTo>
                    <a:pt x="16380" y="12310"/>
                  </a:lnTo>
                  <a:lnTo>
                    <a:pt x="18877" y="15632"/>
                  </a:lnTo>
                  <a:lnTo>
                    <a:pt x="14640" y="14350"/>
                  </a:lnTo>
                  <a:cubicBezTo>
                    <a:pt x="14741" y="15357"/>
                    <a:pt x="14841" y="16363"/>
                    <a:pt x="14942" y="17370"/>
                  </a:cubicBezTo>
                  <a:lnTo>
                    <a:pt x="12180" y="15935"/>
                  </a:lnTo>
                  <a:lnTo>
                    <a:pt x="11612" y="18842"/>
                  </a:lnTo>
                  <a:lnTo>
                    <a:pt x="9872" y="17370"/>
                  </a:lnTo>
                  <a:lnTo>
                    <a:pt x="8700" y="19712"/>
                  </a:lnTo>
                  <a:lnTo>
                    <a:pt x="7527" y="18125"/>
                  </a:lnTo>
                  <a:lnTo>
                    <a:pt x="4917" y="21600"/>
                  </a:lnTo>
                  <a:cubicBezTo>
                    <a:pt x="4880" y="20480"/>
                    <a:pt x="4842" y="19360"/>
                    <a:pt x="4805" y="18240"/>
                  </a:cubicBezTo>
                  <a:lnTo>
                    <a:pt x="1285" y="17825"/>
                  </a:lnTo>
                  <a:lnTo>
                    <a:pt x="3330" y="15370"/>
                  </a:lnTo>
                  <a:lnTo>
                    <a:pt x="0" y="12877"/>
                  </a:lnTo>
                  <a:lnTo>
                    <a:pt x="3935" y="11592"/>
                  </a:lnTo>
                  <a:lnTo>
                    <a:pt x="1172" y="8270"/>
                  </a:lnTo>
                  <a:lnTo>
                    <a:pt x="5372" y="7817"/>
                  </a:lnTo>
                  <a:lnTo>
                    <a:pt x="4502" y="3625"/>
                  </a:lnTo>
                  <a:lnTo>
                    <a:pt x="8550" y="6382"/>
                  </a:lnTo>
                  <a:lnTo>
                    <a:pt x="9722" y="1887"/>
                  </a:lnTo>
                  <a:lnTo>
                    <a:pt x="11462" y="4342"/>
                  </a:lnTo>
                  <a:close/>
                </a:path>
              </a:pathLst>
            </a:custGeom>
            <a:solidFill>
              <a:srgbClr val="006600"/>
            </a:solidFill>
            <a:ln w="38100" cap="rnd" cmpd="tri">
              <a:solidFill>
                <a:schemeClr val="tx1"/>
              </a:solidFill>
              <a:prstDash val="solid"/>
              <a:round/>
              <a:headEnd/>
              <a:tailEnd/>
            </a:ln>
          </p:spPr>
          <p:txBody>
            <a:bodyPr lIns="0" tIns="18000" rIns="0" bIns="18000" anchor="ctr"/>
            <a:lstStyle/>
            <a:p>
              <a:pPr fontAlgn="auto">
                <a:spcBef>
                  <a:spcPts val="0"/>
                </a:spcBef>
                <a:spcAft>
                  <a:spcPts val="0"/>
                </a:spcAft>
                <a:defRPr/>
              </a:pPr>
              <a:endParaRPr kumimoji="0" lang="en-US" altLang="ja-JP" sz="2400" b="1" i="1" u="sng" kern="0" dirty="0">
                <a:solidFill>
                  <a:srgbClr val="FFFFFF"/>
                </a:solidFill>
                <a:latin typeface="ＭＳ Ｐゴシック"/>
                <a:ea typeface="+mn-ea"/>
              </a:endParaRPr>
            </a:p>
          </p:txBody>
        </p:sp>
        <p:sp>
          <p:nvSpPr>
            <p:cNvPr id="1568" name="Rectangle 6"/>
            <p:cNvSpPr>
              <a:spLocks noChangeArrowheads="1"/>
            </p:cNvSpPr>
            <p:nvPr/>
          </p:nvSpPr>
          <p:spPr bwMode="auto">
            <a:xfrm>
              <a:off x="5940425" y="5856032"/>
              <a:ext cx="2451100" cy="415848"/>
            </a:xfrm>
            <a:prstGeom prst="rect">
              <a:avLst/>
            </a:prstGeom>
            <a:noFill/>
            <a:ln>
              <a:noFill/>
            </a:ln>
            <a:extLst/>
          </p:spPr>
          <p:txBody>
            <a:bodyPr tIns="0" anchor="ctr">
              <a:spAutoFit/>
            </a:bodyPr>
            <a:lstStyle/>
            <a:p>
              <a:pPr fontAlgn="auto">
                <a:spcBef>
                  <a:spcPts val="0"/>
                </a:spcBef>
                <a:spcAft>
                  <a:spcPts val="0"/>
                </a:spcAft>
                <a:defRPr/>
              </a:pPr>
              <a:r>
                <a:rPr lang="ja-JP" altLang="en-US" b="1" i="1" kern="0" dirty="0">
                  <a:solidFill>
                    <a:prstClr val="white">
                      <a:lumMod val="95000"/>
                    </a:prstClr>
                  </a:solidFill>
                  <a:latin typeface="ＭＳ Ｐゴシック"/>
                  <a:ea typeface="+mn-ea"/>
                </a:rPr>
                <a:t>内部</a:t>
              </a:r>
              <a:r>
                <a:rPr lang="ja-JP" altLang="en-US" b="1" i="1" kern="0" dirty="0">
                  <a:solidFill>
                    <a:prstClr val="white">
                      <a:lumMod val="95000"/>
                    </a:prstClr>
                  </a:solidFill>
                  <a:latin typeface="ＭＳ Ｐゴシック"/>
                  <a:ea typeface="+mn-ea"/>
                </a:rPr>
                <a:t>バス： </a:t>
              </a:r>
              <a:r>
                <a:rPr lang="en-US" altLang="ja-JP" sz="2400" b="1" i="1" kern="0" dirty="0">
                  <a:solidFill>
                    <a:srgbClr val="FF0000"/>
                  </a:solidFill>
                  <a:effectLst>
                    <a:outerShdw blurRad="38100" dist="38100" dir="2700000" algn="tl">
                      <a:srgbClr val="000000">
                        <a:alpha val="43137"/>
                      </a:srgbClr>
                    </a:outerShdw>
                  </a:effectLst>
                  <a:latin typeface="ＭＳ Ｐゴシック"/>
                  <a:ea typeface="+mn-ea"/>
                </a:rPr>
                <a:t>200 </a:t>
              </a:r>
              <a:r>
                <a:rPr lang="en-US" altLang="ja-JP" sz="2400" b="1" i="1" kern="0" dirty="0" err="1">
                  <a:solidFill>
                    <a:srgbClr val="FF0000"/>
                  </a:solidFill>
                  <a:effectLst>
                    <a:outerShdw blurRad="38100" dist="38100" dir="2700000" algn="tl">
                      <a:srgbClr val="000000">
                        <a:alpha val="43137"/>
                      </a:srgbClr>
                    </a:outerShdw>
                  </a:effectLst>
                  <a:latin typeface="ＭＳ Ｐゴシック"/>
                  <a:ea typeface="+mn-ea"/>
                </a:rPr>
                <a:t>Tbps</a:t>
              </a:r>
              <a:r>
                <a:rPr lang="en-US" altLang="ja-JP" sz="2400" b="1" i="1" kern="0" dirty="0">
                  <a:solidFill>
                    <a:srgbClr val="FF0000"/>
                  </a:solidFill>
                  <a:effectLst>
                    <a:outerShdw blurRad="38100" dist="38100" dir="2700000" algn="tl">
                      <a:srgbClr val="000000">
                        <a:alpha val="43137"/>
                      </a:srgbClr>
                    </a:outerShdw>
                  </a:effectLst>
                  <a:latin typeface="ＭＳ Ｐゴシック"/>
                  <a:ea typeface="+mn-ea"/>
                </a:rPr>
                <a:t> </a:t>
              </a:r>
            </a:p>
          </p:txBody>
        </p:sp>
      </p:grpSp>
      <p:sp>
        <p:nvSpPr>
          <p:cNvPr id="1569" name="AutoShape 5"/>
          <p:cNvSpPr>
            <a:spLocks noChangeArrowheads="1"/>
          </p:cNvSpPr>
          <p:nvPr/>
        </p:nvSpPr>
        <p:spPr bwMode="auto">
          <a:xfrm>
            <a:off x="5053013" y="6375400"/>
            <a:ext cx="371475" cy="169863"/>
          </a:xfrm>
          <a:prstGeom prst="roundRect">
            <a:avLst>
              <a:gd name="adj" fmla="val 0"/>
            </a:avLst>
          </a:prstGeom>
          <a:solidFill>
            <a:srgbClr val="FFFF99"/>
          </a:solidFill>
          <a:ln w="9525">
            <a:noFill/>
            <a:round/>
            <a:headEnd/>
            <a:tailEnd/>
          </a:ln>
        </p:spPr>
        <p:txBody>
          <a:bodyPr wrap="none" anchor="b"/>
          <a:lstStyle/>
          <a:p>
            <a:pPr algn="ctr"/>
            <a:endParaRPr lang="en-US" altLang="ja-JP" sz="2800" b="1">
              <a:solidFill>
                <a:srgbClr val="000000"/>
              </a:solidFill>
              <a:latin typeface="Calibri" pitchFamily="34" charset="0"/>
              <a:ea typeface="HGP創英角ｺﾞｼｯｸUB" pitchFamily="50" charset="-128"/>
            </a:endParaRPr>
          </a:p>
        </p:txBody>
      </p:sp>
    </p:spTree>
  </p:cSld>
  <p:clrMapOvr>
    <a:masterClrMapping/>
  </p:clrMapOvr>
  <p:transition spd="slow" advClick="0" advTm="3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7" presetClass="path" presetSubtype="0" accel="50000" decel="50000" fill="hold" grpId="0" nodeType="withEffect">
                                  <p:stCondLst>
                                    <p:cond delay="0"/>
                                  </p:stCondLst>
                                  <p:childTnLst>
                                    <p:animMotion origin="layout" path="M -0.025 0.02173 L -0.025 -0.00532 C -0.00938 -0.01434 -0.05504 -0.04532 -0.00521 -0.05341 C 0.04427 -0.06289 0.19566 -0.0622 0.27222 -0.06197 L 0.45468 -0.05133 L 0.57934 -0.03145 " pathEditMode="relative" rAng="0" ptsTypes="FfaFAF">
                                      <p:cBhvr>
                                        <p:cTn id="6" dur="750" fill="hold"/>
                                        <p:tgtEl>
                                          <p:spTgt spid="770"/>
                                        </p:tgtEl>
                                        <p:attrNameLst>
                                          <p:attrName>ppt_x</p:attrName>
                                          <p:attrName>ppt_y</p:attrName>
                                        </p:attrNameLst>
                                      </p:cBhvr>
                                      <p:rCtr x="28715" y="-4231"/>
                                    </p:animMotion>
                                  </p:childTnLst>
                                </p:cTn>
                              </p:par>
                              <p:par>
                                <p:cTn id="7" presetID="26" presetClass="emph" presetSubtype="0" repeatCount="5000" fill="remove" grpId="0" nodeType="withEffect">
                                  <p:stCondLst>
                                    <p:cond delay="0"/>
                                  </p:stCondLst>
                                  <p:childTnLst>
                                    <p:animEffect transition="out" filter="fade">
                                      <p:cBhvr>
                                        <p:cTn id="8" dur="150" tmFilter="0, 0; .2, .5; .8, .5; 1, 0"/>
                                        <p:tgtEl>
                                          <p:spTgt spid="421"/>
                                        </p:tgtEl>
                                      </p:cBhvr>
                                    </p:animEffect>
                                    <p:animScale>
                                      <p:cBhvr>
                                        <p:cTn id="9" dur="75" autoRev="1" fill="hold"/>
                                        <p:tgtEl>
                                          <p:spTgt spid="421"/>
                                        </p:tgtEl>
                                      </p:cBhvr>
                                      <p:by x="105000" y="105000"/>
                                    </p:animScale>
                                  </p:childTnLst>
                                </p:cTn>
                              </p:par>
                              <p:par>
                                <p:cTn id="10" presetID="26" presetClass="emph" presetSubtype="0" repeatCount="5000" fill="remove" grpId="0" nodeType="withEffect">
                                  <p:stCondLst>
                                    <p:cond delay="0"/>
                                  </p:stCondLst>
                                  <p:childTnLst>
                                    <p:animEffect transition="out" filter="fade">
                                      <p:cBhvr>
                                        <p:cTn id="11" dur="150" tmFilter="0, 0; .2, .5; .8, .5; 1, 0"/>
                                        <p:tgtEl>
                                          <p:spTgt spid="20"/>
                                        </p:tgtEl>
                                      </p:cBhvr>
                                    </p:animEffect>
                                    <p:animScale>
                                      <p:cBhvr>
                                        <p:cTn id="12" dur="75" autoRev="1" fill="hold"/>
                                        <p:tgtEl>
                                          <p:spTgt spid="20"/>
                                        </p:tgtEl>
                                      </p:cBhvr>
                                      <p:by x="105000" y="105000"/>
                                    </p:animScale>
                                  </p:childTnLst>
                                </p:cTn>
                              </p:par>
                            </p:childTnLst>
                          </p:cTn>
                        </p:par>
                        <p:par>
                          <p:cTn id="13" fill="hold">
                            <p:stCondLst>
                              <p:cond delay="750"/>
                            </p:stCondLst>
                            <p:childTnLst>
                              <p:par>
                                <p:cTn id="14" presetID="22" presetClass="entr" presetSubtype="4" fill="hold" nodeType="afterEffect">
                                  <p:stCondLst>
                                    <p:cond delay="250"/>
                                  </p:stCondLst>
                                  <p:childTnLst>
                                    <p:set>
                                      <p:cBhvr>
                                        <p:cTn id="15" dur="1" fill="hold">
                                          <p:stCondLst>
                                            <p:cond delay="0"/>
                                          </p:stCondLst>
                                        </p:cTn>
                                        <p:tgtEl>
                                          <p:spTgt spid="2330"/>
                                        </p:tgtEl>
                                        <p:attrNameLst>
                                          <p:attrName>style.visibility</p:attrName>
                                        </p:attrNameLst>
                                      </p:cBhvr>
                                      <p:to>
                                        <p:strVal val="visible"/>
                                      </p:to>
                                    </p:set>
                                    <p:animEffect transition="in" filter="wipe(down)">
                                      <p:cBhvr>
                                        <p:cTn id="16" dur="100"/>
                                        <p:tgtEl>
                                          <p:spTgt spid="2330"/>
                                        </p:tgtEl>
                                      </p:cBhvr>
                                    </p:animEffect>
                                  </p:childTnLst>
                                </p:cTn>
                              </p:par>
                              <p:par>
                                <p:cTn id="17" presetID="22" presetClass="entr" presetSubtype="4" fill="hold" grpId="0" nodeType="withEffect">
                                  <p:stCondLst>
                                    <p:cond delay="250"/>
                                  </p:stCondLst>
                                  <p:childTnLst>
                                    <p:set>
                                      <p:cBhvr>
                                        <p:cTn id="18" dur="1" fill="hold">
                                          <p:stCondLst>
                                            <p:cond delay="0"/>
                                          </p:stCondLst>
                                        </p:cTn>
                                        <p:tgtEl>
                                          <p:spTgt spid="1903"/>
                                        </p:tgtEl>
                                        <p:attrNameLst>
                                          <p:attrName>style.visibility</p:attrName>
                                        </p:attrNameLst>
                                      </p:cBhvr>
                                      <p:to>
                                        <p:strVal val="visible"/>
                                      </p:to>
                                    </p:set>
                                    <p:animEffect transition="in" filter="wipe(down)">
                                      <p:cBhvr>
                                        <p:cTn id="19" dur="100"/>
                                        <p:tgtEl>
                                          <p:spTgt spid="1903"/>
                                        </p:tgtEl>
                                      </p:cBhvr>
                                    </p:animEffect>
                                  </p:childTnLst>
                                </p:cTn>
                              </p:par>
                              <p:par>
                                <p:cTn id="20" presetID="16" presetClass="entr" presetSubtype="21" fill="hold" grpId="1" nodeType="withEffect">
                                  <p:stCondLst>
                                    <p:cond delay="250"/>
                                  </p:stCondLst>
                                  <p:childTnLst>
                                    <p:set>
                                      <p:cBhvr>
                                        <p:cTn id="21" dur="1" fill="hold">
                                          <p:stCondLst>
                                            <p:cond delay="0"/>
                                          </p:stCondLst>
                                        </p:cTn>
                                        <p:tgtEl>
                                          <p:spTgt spid="1154"/>
                                        </p:tgtEl>
                                        <p:attrNameLst>
                                          <p:attrName>style.visibility</p:attrName>
                                        </p:attrNameLst>
                                      </p:cBhvr>
                                      <p:to>
                                        <p:strVal val="visible"/>
                                      </p:to>
                                    </p:set>
                                    <p:animEffect transition="in" filter="barn(inVertical)">
                                      <p:cBhvr>
                                        <p:cTn id="22" dur="100"/>
                                        <p:tgtEl>
                                          <p:spTgt spid="1154"/>
                                        </p:tgtEl>
                                      </p:cBhvr>
                                    </p:animEffect>
                                  </p:childTnLst>
                                </p:cTn>
                              </p:par>
                              <p:par>
                                <p:cTn id="23" presetID="22" presetClass="entr" presetSubtype="4" fill="hold" nodeType="withEffect">
                                  <p:stCondLst>
                                    <p:cond delay="250"/>
                                  </p:stCondLst>
                                  <p:childTnLst>
                                    <p:set>
                                      <p:cBhvr>
                                        <p:cTn id="24" dur="1" fill="hold">
                                          <p:stCondLst>
                                            <p:cond delay="0"/>
                                          </p:stCondLst>
                                        </p:cTn>
                                        <p:tgtEl>
                                          <p:spTgt spid="1914"/>
                                        </p:tgtEl>
                                        <p:attrNameLst>
                                          <p:attrName>style.visibility</p:attrName>
                                        </p:attrNameLst>
                                      </p:cBhvr>
                                      <p:to>
                                        <p:strVal val="visible"/>
                                      </p:to>
                                    </p:set>
                                    <p:animEffect transition="in" filter="wipe(down)">
                                      <p:cBhvr>
                                        <p:cTn id="25" dur="100"/>
                                        <p:tgtEl>
                                          <p:spTgt spid="1914"/>
                                        </p:tgtEl>
                                      </p:cBhvr>
                                    </p:animEffect>
                                  </p:childTnLst>
                                </p:cTn>
                              </p:par>
                            </p:childTnLst>
                          </p:cTn>
                        </p:par>
                        <p:par>
                          <p:cTn id="26" fill="hold">
                            <p:stCondLst>
                              <p:cond delay="1100"/>
                            </p:stCondLst>
                            <p:childTnLst>
                              <p:par>
                                <p:cTn id="27" presetID="14" presetClass="entr" presetSubtype="10" fill="hold" nodeType="afterEffect">
                                  <p:stCondLst>
                                    <p:cond delay="0"/>
                                  </p:stCondLst>
                                  <p:childTnLst>
                                    <p:set>
                                      <p:cBhvr>
                                        <p:cTn id="28" dur="1" fill="hold">
                                          <p:stCondLst>
                                            <p:cond delay="0"/>
                                          </p:stCondLst>
                                        </p:cTn>
                                        <p:tgtEl>
                                          <p:spTgt spid="1904"/>
                                        </p:tgtEl>
                                        <p:attrNameLst>
                                          <p:attrName>style.visibility</p:attrName>
                                        </p:attrNameLst>
                                      </p:cBhvr>
                                      <p:to>
                                        <p:strVal val="visible"/>
                                      </p:to>
                                    </p:set>
                                    <p:animEffect transition="in" filter="randombar(horizontal)">
                                      <p:cBhvr>
                                        <p:cTn id="29" dur="10"/>
                                        <p:tgtEl>
                                          <p:spTgt spid="1904"/>
                                        </p:tgtEl>
                                      </p:cBhvr>
                                    </p:animEffect>
                                  </p:childTnLst>
                                </p:cTn>
                              </p:par>
                              <p:par>
                                <p:cTn id="30" presetID="14" presetClass="entr" presetSubtype="10" fill="hold" nodeType="withEffect">
                                  <p:stCondLst>
                                    <p:cond delay="0"/>
                                  </p:stCondLst>
                                  <p:childTnLst>
                                    <p:set>
                                      <p:cBhvr>
                                        <p:cTn id="31" dur="1" fill="hold">
                                          <p:stCondLst>
                                            <p:cond delay="0"/>
                                          </p:stCondLst>
                                        </p:cTn>
                                        <p:tgtEl>
                                          <p:spTgt spid="1905"/>
                                        </p:tgtEl>
                                        <p:attrNameLst>
                                          <p:attrName>style.visibility</p:attrName>
                                        </p:attrNameLst>
                                      </p:cBhvr>
                                      <p:to>
                                        <p:strVal val="visible"/>
                                      </p:to>
                                    </p:set>
                                    <p:animEffect transition="in" filter="randombar(horizontal)">
                                      <p:cBhvr>
                                        <p:cTn id="32" dur="10"/>
                                        <p:tgtEl>
                                          <p:spTgt spid="1905"/>
                                        </p:tgtEl>
                                      </p:cBhvr>
                                    </p:animEffect>
                                  </p:childTnLst>
                                </p:cTn>
                              </p:par>
                              <p:par>
                                <p:cTn id="33" presetID="14" presetClass="entr" presetSubtype="10" fill="hold" nodeType="withEffect">
                                  <p:stCondLst>
                                    <p:cond delay="0"/>
                                  </p:stCondLst>
                                  <p:childTnLst>
                                    <p:set>
                                      <p:cBhvr>
                                        <p:cTn id="34" dur="1" fill="hold">
                                          <p:stCondLst>
                                            <p:cond delay="0"/>
                                          </p:stCondLst>
                                        </p:cTn>
                                        <p:tgtEl>
                                          <p:spTgt spid="1906"/>
                                        </p:tgtEl>
                                        <p:attrNameLst>
                                          <p:attrName>style.visibility</p:attrName>
                                        </p:attrNameLst>
                                      </p:cBhvr>
                                      <p:to>
                                        <p:strVal val="visible"/>
                                      </p:to>
                                    </p:set>
                                    <p:animEffect transition="in" filter="randombar(horizontal)">
                                      <p:cBhvr>
                                        <p:cTn id="35" dur="10"/>
                                        <p:tgtEl>
                                          <p:spTgt spid="1906"/>
                                        </p:tgtEl>
                                      </p:cBhvr>
                                    </p:animEffect>
                                  </p:childTnLst>
                                </p:cTn>
                              </p:par>
                              <p:par>
                                <p:cTn id="36" presetID="14" presetClass="entr" presetSubtype="10" fill="hold" nodeType="withEffect">
                                  <p:stCondLst>
                                    <p:cond delay="0"/>
                                  </p:stCondLst>
                                  <p:childTnLst>
                                    <p:set>
                                      <p:cBhvr>
                                        <p:cTn id="37" dur="1" fill="hold">
                                          <p:stCondLst>
                                            <p:cond delay="0"/>
                                          </p:stCondLst>
                                        </p:cTn>
                                        <p:tgtEl>
                                          <p:spTgt spid="1907"/>
                                        </p:tgtEl>
                                        <p:attrNameLst>
                                          <p:attrName>style.visibility</p:attrName>
                                        </p:attrNameLst>
                                      </p:cBhvr>
                                      <p:to>
                                        <p:strVal val="visible"/>
                                      </p:to>
                                    </p:set>
                                    <p:animEffect transition="in" filter="randombar(horizontal)">
                                      <p:cBhvr>
                                        <p:cTn id="38" dur="10"/>
                                        <p:tgtEl>
                                          <p:spTgt spid="1907"/>
                                        </p:tgtEl>
                                      </p:cBhvr>
                                    </p:animEffect>
                                  </p:childTnLst>
                                </p:cTn>
                              </p:par>
                              <p:par>
                                <p:cTn id="39" presetID="14" presetClass="entr" presetSubtype="10" fill="hold" nodeType="withEffect">
                                  <p:stCondLst>
                                    <p:cond delay="0"/>
                                  </p:stCondLst>
                                  <p:childTnLst>
                                    <p:set>
                                      <p:cBhvr>
                                        <p:cTn id="40" dur="1" fill="hold">
                                          <p:stCondLst>
                                            <p:cond delay="0"/>
                                          </p:stCondLst>
                                        </p:cTn>
                                        <p:tgtEl>
                                          <p:spTgt spid="1908"/>
                                        </p:tgtEl>
                                        <p:attrNameLst>
                                          <p:attrName>style.visibility</p:attrName>
                                        </p:attrNameLst>
                                      </p:cBhvr>
                                      <p:to>
                                        <p:strVal val="visible"/>
                                      </p:to>
                                    </p:set>
                                    <p:animEffect transition="in" filter="randombar(horizontal)">
                                      <p:cBhvr>
                                        <p:cTn id="41" dur="10"/>
                                        <p:tgtEl>
                                          <p:spTgt spid="1908"/>
                                        </p:tgtEl>
                                      </p:cBhvr>
                                    </p:animEffect>
                                  </p:childTnLst>
                                </p:cTn>
                              </p:par>
                              <p:par>
                                <p:cTn id="42" presetID="14" presetClass="entr" presetSubtype="10" fill="hold" nodeType="withEffect">
                                  <p:stCondLst>
                                    <p:cond delay="0"/>
                                  </p:stCondLst>
                                  <p:childTnLst>
                                    <p:set>
                                      <p:cBhvr>
                                        <p:cTn id="43" dur="1" fill="hold">
                                          <p:stCondLst>
                                            <p:cond delay="0"/>
                                          </p:stCondLst>
                                        </p:cTn>
                                        <p:tgtEl>
                                          <p:spTgt spid="1909"/>
                                        </p:tgtEl>
                                        <p:attrNameLst>
                                          <p:attrName>style.visibility</p:attrName>
                                        </p:attrNameLst>
                                      </p:cBhvr>
                                      <p:to>
                                        <p:strVal val="visible"/>
                                      </p:to>
                                    </p:set>
                                    <p:animEffect transition="in" filter="randombar(horizontal)">
                                      <p:cBhvr>
                                        <p:cTn id="44" dur="10"/>
                                        <p:tgtEl>
                                          <p:spTgt spid="1909"/>
                                        </p:tgtEl>
                                      </p:cBhvr>
                                    </p:animEffect>
                                  </p:childTnLst>
                                </p:cTn>
                              </p:par>
                              <p:par>
                                <p:cTn id="45" presetID="14" presetClass="entr" presetSubtype="10" fill="hold" nodeType="withEffect">
                                  <p:stCondLst>
                                    <p:cond delay="0"/>
                                  </p:stCondLst>
                                  <p:childTnLst>
                                    <p:set>
                                      <p:cBhvr>
                                        <p:cTn id="46" dur="1" fill="hold">
                                          <p:stCondLst>
                                            <p:cond delay="0"/>
                                          </p:stCondLst>
                                        </p:cTn>
                                        <p:tgtEl>
                                          <p:spTgt spid="1910"/>
                                        </p:tgtEl>
                                        <p:attrNameLst>
                                          <p:attrName>style.visibility</p:attrName>
                                        </p:attrNameLst>
                                      </p:cBhvr>
                                      <p:to>
                                        <p:strVal val="visible"/>
                                      </p:to>
                                    </p:set>
                                    <p:animEffect transition="in" filter="randombar(horizontal)">
                                      <p:cBhvr>
                                        <p:cTn id="47" dur="10"/>
                                        <p:tgtEl>
                                          <p:spTgt spid="1910"/>
                                        </p:tgtEl>
                                      </p:cBhvr>
                                    </p:animEffect>
                                  </p:childTnLst>
                                </p:cTn>
                              </p:par>
                              <p:par>
                                <p:cTn id="48" presetID="14" presetClass="entr" presetSubtype="10" fill="hold" nodeType="withEffect">
                                  <p:stCondLst>
                                    <p:cond delay="0"/>
                                  </p:stCondLst>
                                  <p:childTnLst>
                                    <p:set>
                                      <p:cBhvr>
                                        <p:cTn id="49" dur="1" fill="hold">
                                          <p:stCondLst>
                                            <p:cond delay="0"/>
                                          </p:stCondLst>
                                        </p:cTn>
                                        <p:tgtEl>
                                          <p:spTgt spid="1911"/>
                                        </p:tgtEl>
                                        <p:attrNameLst>
                                          <p:attrName>style.visibility</p:attrName>
                                        </p:attrNameLst>
                                      </p:cBhvr>
                                      <p:to>
                                        <p:strVal val="visible"/>
                                      </p:to>
                                    </p:set>
                                    <p:animEffect transition="in" filter="randombar(horizontal)">
                                      <p:cBhvr>
                                        <p:cTn id="50" dur="10"/>
                                        <p:tgtEl>
                                          <p:spTgt spid="1911"/>
                                        </p:tgtEl>
                                      </p:cBhvr>
                                    </p:animEffect>
                                  </p:childTnLst>
                                </p:cTn>
                              </p:par>
                              <p:par>
                                <p:cTn id="51" presetID="14" presetClass="entr" presetSubtype="10" fill="hold" nodeType="withEffect">
                                  <p:stCondLst>
                                    <p:cond delay="0"/>
                                  </p:stCondLst>
                                  <p:childTnLst>
                                    <p:set>
                                      <p:cBhvr>
                                        <p:cTn id="52" dur="1" fill="hold">
                                          <p:stCondLst>
                                            <p:cond delay="0"/>
                                          </p:stCondLst>
                                        </p:cTn>
                                        <p:tgtEl>
                                          <p:spTgt spid="1912"/>
                                        </p:tgtEl>
                                        <p:attrNameLst>
                                          <p:attrName>style.visibility</p:attrName>
                                        </p:attrNameLst>
                                      </p:cBhvr>
                                      <p:to>
                                        <p:strVal val="visible"/>
                                      </p:to>
                                    </p:set>
                                    <p:animEffect transition="in" filter="randombar(horizontal)">
                                      <p:cBhvr>
                                        <p:cTn id="53" dur="10"/>
                                        <p:tgtEl>
                                          <p:spTgt spid="1912"/>
                                        </p:tgtEl>
                                      </p:cBhvr>
                                    </p:animEffect>
                                  </p:childTnLst>
                                </p:cTn>
                              </p:par>
                              <p:par>
                                <p:cTn id="54" presetID="14" presetClass="entr" presetSubtype="10" fill="hold" nodeType="withEffect">
                                  <p:stCondLst>
                                    <p:cond delay="0"/>
                                  </p:stCondLst>
                                  <p:childTnLst>
                                    <p:set>
                                      <p:cBhvr>
                                        <p:cTn id="55" dur="1" fill="hold">
                                          <p:stCondLst>
                                            <p:cond delay="0"/>
                                          </p:stCondLst>
                                        </p:cTn>
                                        <p:tgtEl>
                                          <p:spTgt spid="1913"/>
                                        </p:tgtEl>
                                        <p:attrNameLst>
                                          <p:attrName>style.visibility</p:attrName>
                                        </p:attrNameLst>
                                      </p:cBhvr>
                                      <p:to>
                                        <p:strVal val="visible"/>
                                      </p:to>
                                    </p:set>
                                    <p:animEffect transition="in" filter="randombar(horizontal)">
                                      <p:cBhvr>
                                        <p:cTn id="56" dur="10"/>
                                        <p:tgtEl>
                                          <p:spTgt spid="1913"/>
                                        </p:tgtEl>
                                      </p:cBhvr>
                                    </p:animEffect>
                                  </p:childTnLst>
                                </p:cTn>
                              </p:par>
                              <p:par>
                                <p:cTn id="57" presetID="54" presetClass="path" presetSubtype="0" accel="50000" decel="50000" fill="hold" grpId="0" nodeType="withEffect">
                                  <p:stCondLst>
                                    <p:cond delay="150"/>
                                  </p:stCondLst>
                                  <p:childTnLst>
                                    <p:animMotion origin="layout" path="M -0.00122 -0.00578 C 0.03177 -0.00948 0.04843 -0.07146 0.08819 -0.07539 C 0.12795 -0.07932 0.19843 -0.08765 0.2375 -0.0296 C 0.29149 0.01688 0.27639 0.22479 0.32257 0.27267 C 0.32257 0.21346 0.33889 0.22248 0.35607 0.22248 C 0.37326 0.22248 0.3908 0.27752 0.3908 0.33811 C 0.3908 0.30689 0.39965 0.27798 0.4085 0.27798 C 0.41718 0.27798 0.42569 0.30828 0.42569 0.33811 C 0.42569 0.32008 0.43038 0.30689 0.4342 0.30689 C 0.43663 0.30689 0.44323 0.32054 0.44323 0.33811 C 0.44323 0.32817 0.44548 0.32008 0.44774 0.32008 C 0.44774 0.32146 0.45243 0.32724 0.45243 0.33811 C 0.45243 0.33164 0.45243 0.32817 0.45468 0.32817 C 0.45468 0.33002 0.45694 0.3321 0.45694 0.33811 C 0.45694 0.33372 0.45694 0.33164 0.45694 0.33002 C 0.4592 0.33002 0.4592 0.33164 0.4592 0.33372 C 0.46163 0.33372 0.46163 0.3321 0.46163 0.33002 C 0.46423 0.33002 0.46423 0.33164 0.46423 0.33372 " pathEditMode="relative" rAng="0" ptsTypes="faffffffffffffffff">
                                      <p:cBhvr>
                                        <p:cTn id="58" dur="450" fill="hold"/>
                                        <p:tgtEl>
                                          <p:spTgt spid="1154"/>
                                        </p:tgtEl>
                                        <p:attrNameLst>
                                          <p:attrName>ppt_x</p:attrName>
                                          <p:attrName>ppt_y</p:attrName>
                                        </p:attrNameLst>
                                      </p:cBhvr>
                                      <p:rCtr x="23264" y="13090"/>
                                    </p:animMotion>
                                  </p:childTnLst>
                                </p:cTn>
                              </p:par>
                              <p:par>
                                <p:cTn id="59" presetID="10" presetClass="entr" presetSubtype="0" fill="hold" grpId="0" nodeType="withEffect">
                                  <p:stCondLst>
                                    <p:cond delay="150"/>
                                  </p:stCondLst>
                                  <p:childTnLst>
                                    <p:set>
                                      <p:cBhvr>
                                        <p:cTn id="60" dur="1" fill="hold">
                                          <p:stCondLst>
                                            <p:cond delay="0"/>
                                          </p:stCondLst>
                                        </p:cTn>
                                        <p:tgtEl>
                                          <p:spTgt spid="1921"/>
                                        </p:tgtEl>
                                        <p:attrNameLst>
                                          <p:attrName>style.visibility</p:attrName>
                                        </p:attrNameLst>
                                      </p:cBhvr>
                                      <p:to>
                                        <p:strVal val="visible"/>
                                      </p:to>
                                    </p:set>
                                    <p:animEffect transition="in" filter="fade">
                                      <p:cBhvr>
                                        <p:cTn id="61" dur="450"/>
                                        <p:tgtEl>
                                          <p:spTgt spid="1921"/>
                                        </p:tgtEl>
                                      </p:cBhvr>
                                    </p:animEffect>
                                  </p:childTnLst>
                                </p:cTn>
                              </p:par>
                              <p:par>
                                <p:cTn id="62" presetID="32" presetClass="emph" presetSubtype="0" repeatCount="2000" fill="hold" nodeType="withEffect">
                                  <p:stCondLst>
                                    <p:cond delay="100"/>
                                  </p:stCondLst>
                                  <p:childTnLst>
                                    <p:animRot by="120000">
                                      <p:cBhvr>
                                        <p:cTn id="63" dur="1" fill="hold">
                                          <p:stCondLst>
                                            <p:cond delay="0"/>
                                          </p:stCondLst>
                                        </p:cTn>
                                        <p:tgtEl>
                                          <p:spTgt spid="1904"/>
                                        </p:tgtEl>
                                        <p:attrNameLst>
                                          <p:attrName>r</p:attrName>
                                        </p:attrNameLst>
                                      </p:cBhvr>
                                    </p:animRot>
                                    <p:animRot by="-240000">
                                      <p:cBhvr>
                                        <p:cTn id="64" dur="2" fill="hold">
                                          <p:stCondLst>
                                            <p:cond delay="45"/>
                                          </p:stCondLst>
                                        </p:cTn>
                                        <p:tgtEl>
                                          <p:spTgt spid="1904"/>
                                        </p:tgtEl>
                                        <p:attrNameLst>
                                          <p:attrName>r</p:attrName>
                                        </p:attrNameLst>
                                      </p:cBhvr>
                                    </p:animRot>
                                    <p:animRot by="240000">
                                      <p:cBhvr>
                                        <p:cTn id="65" dur="2" fill="hold">
                                          <p:stCondLst>
                                            <p:cond delay="90"/>
                                          </p:stCondLst>
                                        </p:cTn>
                                        <p:tgtEl>
                                          <p:spTgt spid="1904"/>
                                        </p:tgtEl>
                                        <p:attrNameLst>
                                          <p:attrName>r</p:attrName>
                                        </p:attrNameLst>
                                      </p:cBhvr>
                                    </p:animRot>
                                    <p:animRot by="-240000">
                                      <p:cBhvr>
                                        <p:cTn id="66" dur="2" fill="hold">
                                          <p:stCondLst>
                                            <p:cond delay="134"/>
                                          </p:stCondLst>
                                        </p:cTn>
                                        <p:tgtEl>
                                          <p:spTgt spid="1904"/>
                                        </p:tgtEl>
                                        <p:attrNameLst>
                                          <p:attrName>r</p:attrName>
                                        </p:attrNameLst>
                                      </p:cBhvr>
                                    </p:animRot>
                                    <p:animRot by="120000">
                                      <p:cBhvr>
                                        <p:cTn id="67" dur="2" fill="hold">
                                          <p:stCondLst>
                                            <p:cond delay="228"/>
                                          </p:stCondLst>
                                        </p:cTn>
                                        <p:tgtEl>
                                          <p:spTgt spid="1904"/>
                                        </p:tgtEl>
                                        <p:attrNameLst>
                                          <p:attrName>r</p:attrName>
                                        </p:attrNameLst>
                                      </p:cBhvr>
                                    </p:animRot>
                                  </p:childTnLst>
                                </p:cTn>
                              </p:par>
                              <p:par>
                                <p:cTn id="68" presetID="32" presetClass="emph" presetSubtype="0" repeatCount="2000" fill="hold" nodeType="withEffect">
                                  <p:stCondLst>
                                    <p:cond delay="100"/>
                                  </p:stCondLst>
                                  <p:childTnLst>
                                    <p:animRot by="120000">
                                      <p:cBhvr>
                                        <p:cTn id="69" dur="1" fill="hold">
                                          <p:stCondLst>
                                            <p:cond delay="0"/>
                                          </p:stCondLst>
                                        </p:cTn>
                                        <p:tgtEl>
                                          <p:spTgt spid="1905"/>
                                        </p:tgtEl>
                                        <p:attrNameLst>
                                          <p:attrName>r</p:attrName>
                                        </p:attrNameLst>
                                      </p:cBhvr>
                                    </p:animRot>
                                    <p:animRot by="-240000">
                                      <p:cBhvr>
                                        <p:cTn id="70" dur="2" fill="hold">
                                          <p:stCondLst>
                                            <p:cond delay="45"/>
                                          </p:stCondLst>
                                        </p:cTn>
                                        <p:tgtEl>
                                          <p:spTgt spid="1905"/>
                                        </p:tgtEl>
                                        <p:attrNameLst>
                                          <p:attrName>r</p:attrName>
                                        </p:attrNameLst>
                                      </p:cBhvr>
                                    </p:animRot>
                                    <p:animRot by="240000">
                                      <p:cBhvr>
                                        <p:cTn id="71" dur="2" fill="hold">
                                          <p:stCondLst>
                                            <p:cond delay="90"/>
                                          </p:stCondLst>
                                        </p:cTn>
                                        <p:tgtEl>
                                          <p:spTgt spid="1905"/>
                                        </p:tgtEl>
                                        <p:attrNameLst>
                                          <p:attrName>r</p:attrName>
                                        </p:attrNameLst>
                                      </p:cBhvr>
                                    </p:animRot>
                                    <p:animRot by="-240000">
                                      <p:cBhvr>
                                        <p:cTn id="72" dur="2" fill="hold">
                                          <p:stCondLst>
                                            <p:cond delay="134"/>
                                          </p:stCondLst>
                                        </p:cTn>
                                        <p:tgtEl>
                                          <p:spTgt spid="1905"/>
                                        </p:tgtEl>
                                        <p:attrNameLst>
                                          <p:attrName>r</p:attrName>
                                        </p:attrNameLst>
                                      </p:cBhvr>
                                    </p:animRot>
                                    <p:animRot by="120000">
                                      <p:cBhvr>
                                        <p:cTn id="73" dur="2" fill="hold">
                                          <p:stCondLst>
                                            <p:cond delay="228"/>
                                          </p:stCondLst>
                                        </p:cTn>
                                        <p:tgtEl>
                                          <p:spTgt spid="1905"/>
                                        </p:tgtEl>
                                        <p:attrNameLst>
                                          <p:attrName>r</p:attrName>
                                        </p:attrNameLst>
                                      </p:cBhvr>
                                    </p:animRot>
                                  </p:childTnLst>
                                </p:cTn>
                              </p:par>
                              <p:par>
                                <p:cTn id="74" presetID="32" presetClass="emph" presetSubtype="0" repeatCount="2000" fill="hold" nodeType="withEffect">
                                  <p:stCondLst>
                                    <p:cond delay="100"/>
                                  </p:stCondLst>
                                  <p:childTnLst>
                                    <p:animRot by="120000">
                                      <p:cBhvr>
                                        <p:cTn id="75" dur="1" fill="hold">
                                          <p:stCondLst>
                                            <p:cond delay="0"/>
                                          </p:stCondLst>
                                        </p:cTn>
                                        <p:tgtEl>
                                          <p:spTgt spid="1906"/>
                                        </p:tgtEl>
                                        <p:attrNameLst>
                                          <p:attrName>r</p:attrName>
                                        </p:attrNameLst>
                                      </p:cBhvr>
                                    </p:animRot>
                                    <p:animRot by="-240000">
                                      <p:cBhvr>
                                        <p:cTn id="76" dur="2" fill="hold">
                                          <p:stCondLst>
                                            <p:cond delay="45"/>
                                          </p:stCondLst>
                                        </p:cTn>
                                        <p:tgtEl>
                                          <p:spTgt spid="1906"/>
                                        </p:tgtEl>
                                        <p:attrNameLst>
                                          <p:attrName>r</p:attrName>
                                        </p:attrNameLst>
                                      </p:cBhvr>
                                    </p:animRot>
                                    <p:animRot by="240000">
                                      <p:cBhvr>
                                        <p:cTn id="77" dur="2" fill="hold">
                                          <p:stCondLst>
                                            <p:cond delay="90"/>
                                          </p:stCondLst>
                                        </p:cTn>
                                        <p:tgtEl>
                                          <p:spTgt spid="1906"/>
                                        </p:tgtEl>
                                        <p:attrNameLst>
                                          <p:attrName>r</p:attrName>
                                        </p:attrNameLst>
                                      </p:cBhvr>
                                    </p:animRot>
                                    <p:animRot by="-240000">
                                      <p:cBhvr>
                                        <p:cTn id="78" dur="2" fill="hold">
                                          <p:stCondLst>
                                            <p:cond delay="134"/>
                                          </p:stCondLst>
                                        </p:cTn>
                                        <p:tgtEl>
                                          <p:spTgt spid="1906"/>
                                        </p:tgtEl>
                                        <p:attrNameLst>
                                          <p:attrName>r</p:attrName>
                                        </p:attrNameLst>
                                      </p:cBhvr>
                                    </p:animRot>
                                    <p:animRot by="120000">
                                      <p:cBhvr>
                                        <p:cTn id="79" dur="2" fill="hold">
                                          <p:stCondLst>
                                            <p:cond delay="228"/>
                                          </p:stCondLst>
                                        </p:cTn>
                                        <p:tgtEl>
                                          <p:spTgt spid="1906"/>
                                        </p:tgtEl>
                                        <p:attrNameLst>
                                          <p:attrName>r</p:attrName>
                                        </p:attrNameLst>
                                      </p:cBhvr>
                                    </p:animRot>
                                  </p:childTnLst>
                                </p:cTn>
                              </p:par>
                              <p:par>
                                <p:cTn id="80" presetID="32" presetClass="emph" presetSubtype="0" repeatCount="2000" fill="hold" nodeType="withEffect">
                                  <p:stCondLst>
                                    <p:cond delay="100"/>
                                  </p:stCondLst>
                                  <p:childTnLst>
                                    <p:animRot by="120000">
                                      <p:cBhvr>
                                        <p:cTn id="81" dur="1" fill="hold">
                                          <p:stCondLst>
                                            <p:cond delay="0"/>
                                          </p:stCondLst>
                                        </p:cTn>
                                        <p:tgtEl>
                                          <p:spTgt spid="1907"/>
                                        </p:tgtEl>
                                        <p:attrNameLst>
                                          <p:attrName>r</p:attrName>
                                        </p:attrNameLst>
                                      </p:cBhvr>
                                    </p:animRot>
                                    <p:animRot by="-240000">
                                      <p:cBhvr>
                                        <p:cTn id="82" dur="2" fill="hold">
                                          <p:stCondLst>
                                            <p:cond delay="45"/>
                                          </p:stCondLst>
                                        </p:cTn>
                                        <p:tgtEl>
                                          <p:spTgt spid="1907"/>
                                        </p:tgtEl>
                                        <p:attrNameLst>
                                          <p:attrName>r</p:attrName>
                                        </p:attrNameLst>
                                      </p:cBhvr>
                                    </p:animRot>
                                    <p:animRot by="240000">
                                      <p:cBhvr>
                                        <p:cTn id="83" dur="2" fill="hold">
                                          <p:stCondLst>
                                            <p:cond delay="90"/>
                                          </p:stCondLst>
                                        </p:cTn>
                                        <p:tgtEl>
                                          <p:spTgt spid="1907"/>
                                        </p:tgtEl>
                                        <p:attrNameLst>
                                          <p:attrName>r</p:attrName>
                                        </p:attrNameLst>
                                      </p:cBhvr>
                                    </p:animRot>
                                    <p:animRot by="-240000">
                                      <p:cBhvr>
                                        <p:cTn id="84" dur="2" fill="hold">
                                          <p:stCondLst>
                                            <p:cond delay="134"/>
                                          </p:stCondLst>
                                        </p:cTn>
                                        <p:tgtEl>
                                          <p:spTgt spid="1907"/>
                                        </p:tgtEl>
                                        <p:attrNameLst>
                                          <p:attrName>r</p:attrName>
                                        </p:attrNameLst>
                                      </p:cBhvr>
                                    </p:animRot>
                                    <p:animRot by="120000">
                                      <p:cBhvr>
                                        <p:cTn id="85" dur="2" fill="hold">
                                          <p:stCondLst>
                                            <p:cond delay="228"/>
                                          </p:stCondLst>
                                        </p:cTn>
                                        <p:tgtEl>
                                          <p:spTgt spid="1907"/>
                                        </p:tgtEl>
                                        <p:attrNameLst>
                                          <p:attrName>r</p:attrName>
                                        </p:attrNameLst>
                                      </p:cBhvr>
                                    </p:animRot>
                                  </p:childTnLst>
                                </p:cTn>
                              </p:par>
                              <p:par>
                                <p:cTn id="86" presetID="32" presetClass="emph" presetSubtype="0" repeatCount="2000" fill="hold" nodeType="withEffect">
                                  <p:stCondLst>
                                    <p:cond delay="100"/>
                                  </p:stCondLst>
                                  <p:childTnLst>
                                    <p:animRot by="120000">
                                      <p:cBhvr>
                                        <p:cTn id="87" dur="1" fill="hold">
                                          <p:stCondLst>
                                            <p:cond delay="0"/>
                                          </p:stCondLst>
                                        </p:cTn>
                                        <p:tgtEl>
                                          <p:spTgt spid="1908"/>
                                        </p:tgtEl>
                                        <p:attrNameLst>
                                          <p:attrName>r</p:attrName>
                                        </p:attrNameLst>
                                      </p:cBhvr>
                                    </p:animRot>
                                    <p:animRot by="-240000">
                                      <p:cBhvr>
                                        <p:cTn id="88" dur="2" fill="hold">
                                          <p:stCondLst>
                                            <p:cond delay="45"/>
                                          </p:stCondLst>
                                        </p:cTn>
                                        <p:tgtEl>
                                          <p:spTgt spid="1908"/>
                                        </p:tgtEl>
                                        <p:attrNameLst>
                                          <p:attrName>r</p:attrName>
                                        </p:attrNameLst>
                                      </p:cBhvr>
                                    </p:animRot>
                                    <p:animRot by="240000">
                                      <p:cBhvr>
                                        <p:cTn id="89" dur="2" fill="hold">
                                          <p:stCondLst>
                                            <p:cond delay="90"/>
                                          </p:stCondLst>
                                        </p:cTn>
                                        <p:tgtEl>
                                          <p:spTgt spid="1908"/>
                                        </p:tgtEl>
                                        <p:attrNameLst>
                                          <p:attrName>r</p:attrName>
                                        </p:attrNameLst>
                                      </p:cBhvr>
                                    </p:animRot>
                                    <p:animRot by="-240000">
                                      <p:cBhvr>
                                        <p:cTn id="90" dur="2" fill="hold">
                                          <p:stCondLst>
                                            <p:cond delay="134"/>
                                          </p:stCondLst>
                                        </p:cTn>
                                        <p:tgtEl>
                                          <p:spTgt spid="1908"/>
                                        </p:tgtEl>
                                        <p:attrNameLst>
                                          <p:attrName>r</p:attrName>
                                        </p:attrNameLst>
                                      </p:cBhvr>
                                    </p:animRot>
                                    <p:animRot by="120000">
                                      <p:cBhvr>
                                        <p:cTn id="91" dur="2" fill="hold">
                                          <p:stCondLst>
                                            <p:cond delay="228"/>
                                          </p:stCondLst>
                                        </p:cTn>
                                        <p:tgtEl>
                                          <p:spTgt spid="1908"/>
                                        </p:tgtEl>
                                        <p:attrNameLst>
                                          <p:attrName>r</p:attrName>
                                        </p:attrNameLst>
                                      </p:cBhvr>
                                    </p:animRot>
                                  </p:childTnLst>
                                </p:cTn>
                              </p:par>
                              <p:par>
                                <p:cTn id="92" presetID="32" presetClass="emph" presetSubtype="0" repeatCount="2000" fill="hold" nodeType="withEffect">
                                  <p:stCondLst>
                                    <p:cond delay="100"/>
                                  </p:stCondLst>
                                  <p:childTnLst>
                                    <p:animRot by="120000">
                                      <p:cBhvr>
                                        <p:cTn id="93" dur="1" fill="hold">
                                          <p:stCondLst>
                                            <p:cond delay="0"/>
                                          </p:stCondLst>
                                        </p:cTn>
                                        <p:tgtEl>
                                          <p:spTgt spid="1909"/>
                                        </p:tgtEl>
                                        <p:attrNameLst>
                                          <p:attrName>r</p:attrName>
                                        </p:attrNameLst>
                                      </p:cBhvr>
                                    </p:animRot>
                                    <p:animRot by="-240000">
                                      <p:cBhvr>
                                        <p:cTn id="94" dur="2" fill="hold">
                                          <p:stCondLst>
                                            <p:cond delay="45"/>
                                          </p:stCondLst>
                                        </p:cTn>
                                        <p:tgtEl>
                                          <p:spTgt spid="1909"/>
                                        </p:tgtEl>
                                        <p:attrNameLst>
                                          <p:attrName>r</p:attrName>
                                        </p:attrNameLst>
                                      </p:cBhvr>
                                    </p:animRot>
                                    <p:animRot by="240000">
                                      <p:cBhvr>
                                        <p:cTn id="95" dur="2" fill="hold">
                                          <p:stCondLst>
                                            <p:cond delay="90"/>
                                          </p:stCondLst>
                                        </p:cTn>
                                        <p:tgtEl>
                                          <p:spTgt spid="1909"/>
                                        </p:tgtEl>
                                        <p:attrNameLst>
                                          <p:attrName>r</p:attrName>
                                        </p:attrNameLst>
                                      </p:cBhvr>
                                    </p:animRot>
                                    <p:animRot by="-240000">
                                      <p:cBhvr>
                                        <p:cTn id="96" dur="2" fill="hold">
                                          <p:stCondLst>
                                            <p:cond delay="134"/>
                                          </p:stCondLst>
                                        </p:cTn>
                                        <p:tgtEl>
                                          <p:spTgt spid="1909"/>
                                        </p:tgtEl>
                                        <p:attrNameLst>
                                          <p:attrName>r</p:attrName>
                                        </p:attrNameLst>
                                      </p:cBhvr>
                                    </p:animRot>
                                    <p:animRot by="120000">
                                      <p:cBhvr>
                                        <p:cTn id="97" dur="2" fill="hold">
                                          <p:stCondLst>
                                            <p:cond delay="228"/>
                                          </p:stCondLst>
                                        </p:cTn>
                                        <p:tgtEl>
                                          <p:spTgt spid="1909"/>
                                        </p:tgtEl>
                                        <p:attrNameLst>
                                          <p:attrName>r</p:attrName>
                                        </p:attrNameLst>
                                      </p:cBhvr>
                                    </p:animRot>
                                  </p:childTnLst>
                                </p:cTn>
                              </p:par>
                              <p:par>
                                <p:cTn id="98" presetID="32" presetClass="emph" presetSubtype="0" repeatCount="2000" fill="hold" nodeType="withEffect">
                                  <p:stCondLst>
                                    <p:cond delay="100"/>
                                  </p:stCondLst>
                                  <p:childTnLst>
                                    <p:animRot by="120000">
                                      <p:cBhvr>
                                        <p:cTn id="99" dur="1" fill="hold">
                                          <p:stCondLst>
                                            <p:cond delay="0"/>
                                          </p:stCondLst>
                                        </p:cTn>
                                        <p:tgtEl>
                                          <p:spTgt spid="1910"/>
                                        </p:tgtEl>
                                        <p:attrNameLst>
                                          <p:attrName>r</p:attrName>
                                        </p:attrNameLst>
                                      </p:cBhvr>
                                    </p:animRot>
                                    <p:animRot by="-240000">
                                      <p:cBhvr>
                                        <p:cTn id="100" dur="2" fill="hold">
                                          <p:stCondLst>
                                            <p:cond delay="45"/>
                                          </p:stCondLst>
                                        </p:cTn>
                                        <p:tgtEl>
                                          <p:spTgt spid="1910"/>
                                        </p:tgtEl>
                                        <p:attrNameLst>
                                          <p:attrName>r</p:attrName>
                                        </p:attrNameLst>
                                      </p:cBhvr>
                                    </p:animRot>
                                    <p:animRot by="240000">
                                      <p:cBhvr>
                                        <p:cTn id="101" dur="2" fill="hold">
                                          <p:stCondLst>
                                            <p:cond delay="90"/>
                                          </p:stCondLst>
                                        </p:cTn>
                                        <p:tgtEl>
                                          <p:spTgt spid="1910"/>
                                        </p:tgtEl>
                                        <p:attrNameLst>
                                          <p:attrName>r</p:attrName>
                                        </p:attrNameLst>
                                      </p:cBhvr>
                                    </p:animRot>
                                    <p:animRot by="-240000">
                                      <p:cBhvr>
                                        <p:cTn id="102" dur="2" fill="hold">
                                          <p:stCondLst>
                                            <p:cond delay="134"/>
                                          </p:stCondLst>
                                        </p:cTn>
                                        <p:tgtEl>
                                          <p:spTgt spid="1910"/>
                                        </p:tgtEl>
                                        <p:attrNameLst>
                                          <p:attrName>r</p:attrName>
                                        </p:attrNameLst>
                                      </p:cBhvr>
                                    </p:animRot>
                                    <p:animRot by="120000">
                                      <p:cBhvr>
                                        <p:cTn id="103" dur="2" fill="hold">
                                          <p:stCondLst>
                                            <p:cond delay="228"/>
                                          </p:stCondLst>
                                        </p:cTn>
                                        <p:tgtEl>
                                          <p:spTgt spid="1910"/>
                                        </p:tgtEl>
                                        <p:attrNameLst>
                                          <p:attrName>r</p:attrName>
                                        </p:attrNameLst>
                                      </p:cBhvr>
                                    </p:animRot>
                                  </p:childTnLst>
                                </p:cTn>
                              </p:par>
                              <p:par>
                                <p:cTn id="104" presetID="32" presetClass="emph" presetSubtype="0" repeatCount="2000" fill="hold" nodeType="withEffect">
                                  <p:stCondLst>
                                    <p:cond delay="100"/>
                                  </p:stCondLst>
                                  <p:childTnLst>
                                    <p:animRot by="120000">
                                      <p:cBhvr>
                                        <p:cTn id="105" dur="1" fill="hold">
                                          <p:stCondLst>
                                            <p:cond delay="0"/>
                                          </p:stCondLst>
                                        </p:cTn>
                                        <p:tgtEl>
                                          <p:spTgt spid="1911"/>
                                        </p:tgtEl>
                                        <p:attrNameLst>
                                          <p:attrName>r</p:attrName>
                                        </p:attrNameLst>
                                      </p:cBhvr>
                                    </p:animRot>
                                    <p:animRot by="-240000">
                                      <p:cBhvr>
                                        <p:cTn id="106" dur="2" fill="hold">
                                          <p:stCondLst>
                                            <p:cond delay="45"/>
                                          </p:stCondLst>
                                        </p:cTn>
                                        <p:tgtEl>
                                          <p:spTgt spid="1911"/>
                                        </p:tgtEl>
                                        <p:attrNameLst>
                                          <p:attrName>r</p:attrName>
                                        </p:attrNameLst>
                                      </p:cBhvr>
                                    </p:animRot>
                                    <p:animRot by="240000">
                                      <p:cBhvr>
                                        <p:cTn id="107" dur="2" fill="hold">
                                          <p:stCondLst>
                                            <p:cond delay="90"/>
                                          </p:stCondLst>
                                        </p:cTn>
                                        <p:tgtEl>
                                          <p:spTgt spid="1911"/>
                                        </p:tgtEl>
                                        <p:attrNameLst>
                                          <p:attrName>r</p:attrName>
                                        </p:attrNameLst>
                                      </p:cBhvr>
                                    </p:animRot>
                                    <p:animRot by="-240000">
                                      <p:cBhvr>
                                        <p:cTn id="108" dur="2" fill="hold">
                                          <p:stCondLst>
                                            <p:cond delay="134"/>
                                          </p:stCondLst>
                                        </p:cTn>
                                        <p:tgtEl>
                                          <p:spTgt spid="1911"/>
                                        </p:tgtEl>
                                        <p:attrNameLst>
                                          <p:attrName>r</p:attrName>
                                        </p:attrNameLst>
                                      </p:cBhvr>
                                    </p:animRot>
                                    <p:animRot by="120000">
                                      <p:cBhvr>
                                        <p:cTn id="109" dur="2" fill="hold">
                                          <p:stCondLst>
                                            <p:cond delay="228"/>
                                          </p:stCondLst>
                                        </p:cTn>
                                        <p:tgtEl>
                                          <p:spTgt spid="1911"/>
                                        </p:tgtEl>
                                        <p:attrNameLst>
                                          <p:attrName>r</p:attrName>
                                        </p:attrNameLst>
                                      </p:cBhvr>
                                    </p:animRot>
                                  </p:childTnLst>
                                </p:cTn>
                              </p:par>
                              <p:par>
                                <p:cTn id="110" presetID="32" presetClass="emph" presetSubtype="0" repeatCount="2000" fill="hold" nodeType="withEffect">
                                  <p:stCondLst>
                                    <p:cond delay="100"/>
                                  </p:stCondLst>
                                  <p:childTnLst>
                                    <p:animRot by="120000">
                                      <p:cBhvr>
                                        <p:cTn id="111" dur="1" fill="hold">
                                          <p:stCondLst>
                                            <p:cond delay="0"/>
                                          </p:stCondLst>
                                        </p:cTn>
                                        <p:tgtEl>
                                          <p:spTgt spid="1912"/>
                                        </p:tgtEl>
                                        <p:attrNameLst>
                                          <p:attrName>r</p:attrName>
                                        </p:attrNameLst>
                                      </p:cBhvr>
                                    </p:animRot>
                                    <p:animRot by="-240000">
                                      <p:cBhvr>
                                        <p:cTn id="112" dur="2" fill="hold">
                                          <p:stCondLst>
                                            <p:cond delay="45"/>
                                          </p:stCondLst>
                                        </p:cTn>
                                        <p:tgtEl>
                                          <p:spTgt spid="1912"/>
                                        </p:tgtEl>
                                        <p:attrNameLst>
                                          <p:attrName>r</p:attrName>
                                        </p:attrNameLst>
                                      </p:cBhvr>
                                    </p:animRot>
                                    <p:animRot by="240000">
                                      <p:cBhvr>
                                        <p:cTn id="113" dur="2" fill="hold">
                                          <p:stCondLst>
                                            <p:cond delay="90"/>
                                          </p:stCondLst>
                                        </p:cTn>
                                        <p:tgtEl>
                                          <p:spTgt spid="1912"/>
                                        </p:tgtEl>
                                        <p:attrNameLst>
                                          <p:attrName>r</p:attrName>
                                        </p:attrNameLst>
                                      </p:cBhvr>
                                    </p:animRot>
                                    <p:animRot by="-240000">
                                      <p:cBhvr>
                                        <p:cTn id="114" dur="2" fill="hold">
                                          <p:stCondLst>
                                            <p:cond delay="134"/>
                                          </p:stCondLst>
                                        </p:cTn>
                                        <p:tgtEl>
                                          <p:spTgt spid="1912"/>
                                        </p:tgtEl>
                                        <p:attrNameLst>
                                          <p:attrName>r</p:attrName>
                                        </p:attrNameLst>
                                      </p:cBhvr>
                                    </p:animRot>
                                    <p:animRot by="120000">
                                      <p:cBhvr>
                                        <p:cTn id="115" dur="2" fill="hold">
                                          <p:stCondLst>
                                            <p:cond delay="228"/>
                                          </p:stCondLst>
                                        </p:cTn>
                                        <p:tgtEl>
                                          <p:spTgt spid="1912"/>
                                        </p:tgtEl>
                                        <p:attrNameLst>
                                          <p:attrName>r</p:attrName>
                                        </p:attrNameLst>
                                      </p:cBhvr>
                                    </p:animRot>
                                  </p:childTnLst>
                                </p:cTn>
                              </p:par>
                              <p:par>
                                <p:cTn id="116" presetID="32" presetClass="emph" presetSubtype="0" repeatCount="2000" fill="hold" nodeType="withEffect">
                                  <p:stCondLst>
                                    <p:cond delay="100"/>
                                  </p:stCondLst>
                                  <p:childTnLst>
                                    <p:animRot by="120000">
                                      <p:cBhvr>
                                        <p:cTn id="117" dur="1" fill="hold">
                                          <p:stCondLst>
                                            <p:cond delay="0"/>
                                          </p:stCondLst>
                                        </p:cTn>
                                        <p:tgtEl>
                                          <p:spTgt spid="1913"/>
                                        </p:tgtEl>
                                        <p:attrNameLst>
                                          <p:attrName>r</p:attrName>
                                        </p:attrNameLst>
                                      </p:cBhvr>
                                    </p:animRot>
                                    <p:animRot by="-240000">
                                      <p:cBhvr>
                                        <p:cTn id="118" dur="2" fill="hold">
                                          <p:stCondLst>
                                            <p:cond delay="45"/>
                                          </p:stCondLst>
                                        </p:cTn>
                                        <p:tgtEl>
                                          <p:spTgt spid="1913"/>
                                        </p:tgtEl>
                                        <p:attrNameLst>
                                          <p:attrName>r</p:attrName>
                                        </p:attrNameLst>
                                      </p:cBhvr>
                                    </p:animRot>
                                    <p:animRot by="240000">
                                      <p:cBhvr>
                                        <p:cTn id="119" dur="2" fill="hold">
                                          <p:stCondLst>
                                            <p:cond delay="89"/>
                                          </p:stCondLst>
                                        </p:cTn>
                                        <p:tgtEl>
                                          <p:spTgt spid="1913"/>
                                        </p:tgtEl>
                                        <p:attrNameLst>
                                          <p:attrName>r</p:attrName>
                                        </p:attrNameLst>
                                      </p:cBhvr>
                                    </p:animRot>
                                    <p:animRot by="-240000">
                                      <p:cBhvr>
                                        <p:cTn id="120" dur="2" fill="hold">
                                          <p:stCondLst>
                                            <p:cond delay="134"/>
                                          </p:stCondLst>
                                        </p:cTn>
                                        <p:tgtEl>
                                          <p:spTgt spid="1913"/>
                                        </p:tgtEl>
                                        <p:attrNameLst>
                                          <p:attrName>r</p:attrName>
                                        </p:attrNameLst>
                                      </p:cBhvr>
                                    </p:animRot>
                                    <p:animRot by="120000">
                                      <p:cBhvr>
                                        <p:cTn id="121" dur="2" fill="hold">
                                          <p:stCondLst>
                                            <p:cond delay="228"/>
                                          </p:stCondLst>
                                        </p:cTn>
                                        <p:tgtEl>
                                          <p:spTgt spid="1913"/>
                                        </p:tgtEl>
                                        <p:attrNameLst>
                                          <p:attrName>r</p:attrName>
                                        </p:attrNameLst>
                                      </p:cBhvr>
                                    </p:animRot>
                                  </p:childTnLst>
                                </p:cTn>
                              </p:par>
                              <p:par>
                                <p:cTn id="122" presetID="7" presetClass="emph" presetSubtype="2" fill="hold" nodeType="withEffect">
                                  <p:stCondLst>
                                    <p:cond delay="150"/>
                                  </p:stCondLst>
                                  <p:childTnLst>
                                    <p:animClr clrSpc="rgb" dir="cw">
                                      <p:cBhvr>
                                        <p:cTn id="123" dur="400" fill="hold"/>
                                        <p:tgtEl>
                                          <p:spTgt spid="1904"/>
                                        </p:tgtEl>
                                        <p:attrNameLst>
                                          <p:attrName>stroke.color</p:attrName>
                                        </p:attrNameLst>
                                      </p:cBhvr>
                                      <p:to>
                                        <a:srgbClr val="FF66CC"/>
                                      </p:to>
                                    </p:animClr>
                                    <p:set>
                                      <p:cBhvr>
                                        <p:cTn id="124" dur="400" fill="hold"/>
                                        <p:tgtEl>
                                          <p:spTgt spid="1904"/>
                                        </p:tgtEl>
                                        <p:attrNameLst>
                                          <p:attrName>stroke.on</p:attrName>
                                        </p:attrNameLst>
                                      </p:cBhvr>
                                      <p:to>
                                        <p:strVal val="true"/>
                                      </p:to>
                                    </p:set>
                                  </p:childTnLst>
                                </p:cTn>
                              </p:par>
                              <p:par>
                                <p:cTn id="125" presetID="7" presetClass="emph" presetSubtype="2" fill="hold" nodeType="withEffect">
                                  <p:stCondLst>
                                    <p:cond delay="150"/>
                                  </p:stCondLst>
                                  <p:childTnLst>
                                    <p:animClr clrSpc="rgb" dir="cw">
                                      <p:cBhvr>
                                        <p:cTn id="126" dur="400" fill="hold"/>
                                        <p:tgtEl>
                                          <p:spTgt spid="1905"/>
                                        </p:tgtEl>
                                        <p:attrNameLst>
                                          <p:attrName>stroke.color</p:attrName>
                                        </p:attrNameLst>
                                      </p:cBhvr>
                                      <p:to>
                                        <a:srgbClr val="FF66CC"/>
                                      </p:to>
                                    </p:animClr>
                                    <p:set>
                                      <p:cBhvr>
                                        <p:cTn id="127" dur="400" fill="hold"/>
                                        <p:tgtEl>
                                          <p:spTgt spid="1905"/>
                                        </p:tgtEl>
                                        <p:attrNameLst>
                                          <p:attrName>stroke.on</p:attrName>
                                        </p:attrNameLst>
                                      </p:cBhvr>
                                      <p:to>
                                        <p:strVal val="true"/>
                                      </p:to>
                                    </p:set>
                                  </p:childTnLst>
                                </p:cTn>
                              </p:par>
                              <p:par>
                                <p:cTn id="128" presetID="7" presetClass="emph" presetSubtype="2" fill="hold" nodeType="withEffect">
                                  <p:stCondLst>
                                    <p:cond delay="150"/>
                                  </p:stCondLst>
                                  <p:childTnLst>
                                    <p:animClr clrSpc="rgb" dir="cw">
                                      <p:cBhvr>
                                        <p:cTn id="129" dur="400" fill="hold"/>
                                        <p:tgtEl>
                                          <p:spTgt spid="1906"/>
                                        </p:tgtEl>
                                        <p:attrNameLst>
                                          <p:attrName>stroke.color</p:attrName>
                                        </p:attrNameLst>
                                      </p:cBhvr>
                                      <p:to>
                                        <a:srgbClr val="FF66CC"/>
                                      </p:to>
                                    </p:animClr>
                                    <p:set>
                                      <p:cBhvr>
                                        <p:cTn id="130" dur="400" fill="hold"/>
                                        <p:tgtEl>
                                          <p:spTgt spid="1906"/>
                                        </p:tgtEl>
                                        <p:attrNameLst>
                                          <p:attrName>stroke.on</p:attrName>
                                        </p:attrNameLst>
                                      </p:cBhvr>
                                      <p:to>
                                        <p:strVal val="true"/>
                                      </p:to>
                                    </p:set>
                                  </p:childTnLst>
                                </p:cTn>
                              </p:par>
                              <p:par>
                                <p:cTn id="131" presetID="7" presetClass="emph" presetSubtype="2" fill="hold" nodeType="withEffect">
                                  <p:stCondLst>
                                    <p:cond delay="150"/>
                                  </p:stCondLst>
                                  <p:childTnLst>
                                    <p:animClr clrSpc="rgb" dir="cw">
                                      <p:cBhvr>
                                        <p:cTn id="132" dur="400" fill="hold"/>
                                        <p:tgtEl>
                                          <p:spTgt spid="1907"/>
                                        </p:tgtEl>
                                        <p:attrNameLst>
                                          <p:attrName>stroke.color</p:attrName>
                                        </p:attrNameLst>
                                      </p:cBhvr>
                                      <p:to>
                                        <a:srgbClr val="FF66CC"/>
                                      </p:to>
                                    </p:animClr>
                                    <p:set>
                                      <p:cBhvr>
                                        <p:cTn id="133" dur="400" fill="hold"/>
                                        <p:tgtEl>
                                          <p:spTgt spid="1907"/>
                                        </p:tgtEl>
                                        <p:attrNameLst>
                                          <p:attrName>stroke.on</p:attrName>
                                        </p:attrNameLst>
                                      </p:cBhvr>
                                      <p:to>
                                        <p:strVal val="true"/>
                                      </p:to>
                                    </p:set>
                                  </p:childTnLst>
                                </p:cTn>
                              </p:par>
                              <p:par>
                                <p:cTn id="134" presetID="7" presetClass="emph" presetSubtype="2" fill="hold" nodeType="withEffect">
                                  <p:stCondLst>
                                    <p:cond delay="150"/>
                                  </p:stCondLst>
                                  <p:childTnLst>
                                    <p:animClr clrSpc="rgb" dir="cw">
                                      <p:cBhvr>
                                        <p:cTn id="135" dur="400" fill="hold"/>
                                        <p:tgtEl>
                                          <p:spTgt spid="1908"/>
                                        </p:tgtEl>
                                        <p:attrNameLst>
                                          <p:attrName>stroke.color</p:attrName>
                                        </p:attrNameLst>
                                      </p:cBhvr>
                                      <p:to>
                                        <a:srgbClr val="FF66CC"/>
                                      </p:to>
                                    </p:animClr>
                                    <p:set>
                                      <p:cBhvr>
                                        <p:cTn id="136" dur="400" fill="hold"/>
                                        <p:tgtEl>
                                          <p:spTgt spid="1908"/>
                                        </p:tgtEl>
                                        <p:attrNameLst>
                                          <p:attrName>stroke.on</p:attrName>
                                        </p:attrNameLst>
                                      </p:cBhvr>
                                      <p:to>
                                        <p:strVal val="true"/>
                                      </p:to>
                                    </p:set>
                                  </p:childTnLst>
                                </p:cTn>
                              </p:par>
                              <p:par>
                                <p:cTn id="137" presetID="7" presetClass="emph" presetSubtype="2" fill="hold" nodeType="withEffect">
                                  <p:stCondLst>
                                    <p:cond delay="150"/>
                                  </p:stCondLst>
                                  <p:childTnLst>
                                    <p:animClr clrSpc="rgb" dir="cw">
                                      <p:cBhvr>
                                        <p:cTn id="138" dur="400" fill="hold"/>
                                        <p:tgtEl>
                                          <p:spTgt spid="1909"/>
                                        </p:tgtEl>
                                        <p:attrNameLst>
                                          <p:attrName>stroke.color</p:attrName>
                                        </p:attrNameLst>
                                      </p:cBhvr>
                                      <p:to>
                                        <a:srgbClr val="FF66CC"/>
                                      </p:to>
                                    </p:animClr>
                                    <p:set>
                                      <p:cBhvr>
                                        <p:cTn id="139" dur="400" fill="hold"/>
                                        <p:tgtEl>
                                          <p:spTgt spid="1909"/>
                                        </p:tgtEl>
                                        <p:attrNameLst>
                                          <p:attrName>stroke.on</p:attrName>
                                        </p:attrNameLst>
                                      </p:cBhvr>
                                      <p:to>
                                        <p:strVal val="true"/>
                                      </p:to>
                                    </p:set>
                                  </p:childTnLst>
                                </p:cTn>
                              </p:par>
                              <p:par>
                                <p:cTn id="140" presetID="7" presetClass="emph" presetSubtype="2" fill="hold" nodeType="withEffect">
                                  <p:stCondLst>
                                    <p:cond delay="150"/>
                                  </p:stCondLst>
                                  <p:childTnLst>
                                    <p:animClr clrSpc="rgb" dir="cw">
                                      <p:cBhvr>
                                        <p:cTn id="141" dur="400" fill="hold"/>
                                        <p:tgtEl>
                                          <p:spTgt spid="1910"/>
                                        </p:tgtEl>
                                        <p:attrNameLst>
                                          <p:attrName>stroke.color</p:attrName>
                                        </p:attrNameLst>
                                      </p:cBhvr>
                                      <p:to>
                                        <a:srgbClr val="FF66CC"/>
                                      </p:to>
                                    </p:animClr>
                                    <p:set>
                                      <p:cBhvr>
                                        <p:cTn id="142" dur="400" fill="hold"/>
                                        <p:tgtEl>
                                          <p:spTgt spid="1910"/>
                                        </p:tgtEl>
                                        <p:attrNameLst>
                                          <p:attrName>stroke.on</p:attrName>
                                        </p:attrNameLst>
                                      </p:cBhvr>
                                      <p:to>
                                        <p:strVal val="true"/>
                                      </p:to>
                                    </p:set>
                                  </p:childTnLst>
                                </p:cTn>
                              </p:par>
                              <p:par>
                                <p:cTn id="143" presetID="7" presetClass="emph" presetSubtype="2" fill="hold" nodeType="withEffect">
                                  <p:stCondLst>
                                    <p:cond delay="150"/>
                                  </p:stCondLst>
                                  <p:childTnLst>
                                    <p:animClr clrSpc="rgb" dir="cw">
                                      <p:cBhvr>
                                        <p:cTn id="144" dur="400" fill="hold"/>
                                        <p:tgtEl>
                                          <p:spTgt spid="1911"/>
                                        </p:tgtEl>
                                        <p:attrNameLst>
                                          <p:attrName>stroke.color</p:attrName>
                                        </p:attrNameLst>
                                      </p:cBhvr>
                                      <p:to>
                                        <a:srgbClr val="FF66CC"/>
                                      </p:to>
                                    </p:animClr>
                                    <p:set>
                                      <p:cBhvr>
                                        <p:cTn id="145" dur="400" fill="hold"/>
                                        <p:tgtEl>
                                          <p:spTgt spid="1911"/>
                                        </p:tgtEl>
                                        <p:attrNameLst>
                                          <p:attrName>stroke.on</p:attrName>
                                        </p:attrNameLst>
                                      </p:cBhvr>
                                      <p:to>
                                        <p:strVal val="true"/>
                                      </p:to>
                                    </p:set>
                                  </p:childTnLst>
                                </p:cTn>
                              </p:par>
                              <p:par>
                                <p:cTn id="146" presetID="7" presetClass="emph" presetSubtype="2" fill="hold" nodeType="withEffect">
                                  <p:stCondLst>
                                    <p:cond delay="150"/>
                                  </p:stCondLst>
                                  <p:childTnLst>
                                    <p:animClr clrSpc="rgb" dir="cw">
                                      <p:cBhvr>
                                        <p:cTn id="147" dur="400" fill="hold"/>
                                        <p:tgtEl>
                                          <p:spTgt spid="1912"/>
                                        </p:tgtEl>
                                        <p:attrNameLst>
                                          <p:attrName>stroke.color</p:attrName>
                                        </p:attrNameLst>
                                      </p:cBhvr>
                                      <p:to>
                                        <a:srgbClr val="FF66CC"/>
                                      </p:to>
                                    </p:animClr>
                                    <p:set>
                                      <p:cBhvr>
                                        <p:cTn id="148" dur="400" fill="hold"/>
                                        <p:tgtEl>
                                          <p:spTgt spid="1912"/>
                                        </p:tgtEl>
                                        <p:attrNameLst>
                                          <p:attrName>stroke.on</p:attrName>
                                        </p:attrNameLst>
                                      </p:cBhvr>
                                      <p:to>
                                        <p:strVal val="true"/>
                                      </p:to>
                                    </p:set>
                                  </p:childTnLst>
                                </p:cTn>
                              </p:par>
                              <p:par>
                                <p:cTn id="149" presetID="7" presetClass="emph" presetSubtype="2" fill="hold" nodeType="withEffect">
                                  <p:stCondLst>
                                    <p:cond delay="150"/>
                                  </p:stCondLst>
                                  <p:childTnLst>
                                    <p:animClr clrSpc="rgb" dir="cw">
                                      <p:cBhvr>
                                        <p:cTn id="150" dur="400" fill="hold"/>
                                        <p:tgtEl>
                                          <p:spTgt spid="1913"/>
                                        </p:tgtEl>
                                        <p:attrNameLst>
                                          <p:attrName>stroke.color</p:attrName>
                                        </p:attrNameLst>
                                      </p:cBhvr>
                                      <p:to>
                                        <a:srgbClr val="FF66CC"/>
                                      </p:to>
                                    </p:animClr>
                                    <p:set>
                                      <p:cBhvr>
                                        <p:cTn id="151" dur="400" fill="hold"/>
                                        <p:tgtEl>
                                          <p:spTgt spid="1913"/>
                                        </p:tgtEl>
                                        <p:attrNameLst>
                                          <p:attrName>stroke.on</p:attrName>
                                        </p:attrNameLst>
                                      </p:cBhvr>
                                      <p:to>
                                        <p:strVal val="true"/>
                                      </p:to>
                                    </p:set>
                                  </p:childTnLst>
                                </p:cTn>
                              </p:par>
                            </p:childTnLst>
                          </p:cTn>
                        </p:par>
                        <p:par>
                          <p:cTn id="152" fill="hold">
                            <p:stCondLst>
                              <p:cond delay="1700"/>
                            </p:stCondLst>
                            <p:childTnLst>
                              <p:par>
                                <p:cTn id="153" presetID="6" presetClass="entr" presetSubtype="32" fill="hold" nodeType="afterEffect">
                                  <p:stCondLst>
                                    <p:cond delay="0"/>
                                  </p:stCondLst>
                                  <p:childTnLst>
                                    <p:set>
                                      <p:cBhvr>
                                        <p:cTn id="154" dur="1" fill="hold">
                                          <p:stCondLst>
                                            <p:cond delay="0"/>
                                          </p:stCondLst>
                                        </p:cTn>
                                        <p:tgtEl>
                                          <p:spTgt spid="398"/>
                                        </p:tgtEl>
                                        <p:attrNameLst>
                                          <p:attrName>style.visibility</p:attrName>
                                        </p:attrNameLst>
                                      </p:cBhvr>
                                      <p:to>
                                        <p:strVal val="visible"/>
                                      </p:to>
                                    </p:set>
                                    <p:animEffect transition="in" filter="circle(out)">
                                      <p:cBhvr>
                                        <p:cTn id="155" dur="250"/>
                                        <p:tgtEl>
                                          <p:spTgt spid="398"/>
                                        </p:tgtEl>
                                      </p:cBhvr>
                                    </p:animEffect>
                                  </p:childTnLst>
                                </p:cTn>
                              </p:par>
                              <p:par>
                                <p:cTn id="156" presetID="6" presetClass="emph" presetSubtype="0" decel="100000" fill="remove" nodeType="withEffect">
                                  <p:stCondLst>
                                    <p:cond delay="100"/>
                                  </p:stCondLst>
                                  <p:childTnLst>
                                    <p:animScale>
                                      <p:cBhvr>
                                        <p:cTn id="157" dur="500" fill="hold"/>
                                        <p:tgtEl>
                                          <p:spTgt spid="1914"/>
                                        </p:tgtEl>
                                      </p:cBhvr>
                                      <p:by x="150000" y="150000"/>
                                    </p:animScale>
                                  </p:childTnLst>
                                </p:cTn>
                              </p:par>
                              <p:par>
                                <p:cTn id="158" presetID="10" presetClass="entr" presetSubtype="0" fill="hold" grpId="0" nodeType="withEffect">
                                  <p:stCondLst>
                                    <p:cond delay="0"/>
                                  </p:stCondLst>
                                  <p:childTnLst>
                                    <p:set>
                                      <p:cBhvr>
                                        <p:cTn id="159" dur="1" fill="hold">
                                          <p:stCondLst>
                                            <p:cond delay="0"/>
                                          </p:stCondLst>
                                        </p:cTn>
                                        <p:tgtEl>
                                          <p:spTgt spid="1922"/>
                                        </p:tgtEl>
                                        <p:attrNameLst>
                                          <p:attrName>style.visibility</p:attrName>
                                        </p:attrNameLst>
                                      </p:cBhvr>
                                      <p:to>
                                        <p:strVal val="visible"/>
                                      </p:to>
                                    </p:set>
                                    <p:animEffect transition="in" filter="fade">
                                      <p:cBhvr>
                                        <p:cTn id="160" dur="200"/>
                                        <p:tgtEl>
                                          <p:spTgt spid="1922"/>
                                        </p:tgtEl>
                                      </p:cBhvr>
                                    </p:animEffect>
                                  </p:childTnLst>
                                </p:cTn>
                              </p:par>
                              <p:par>
                                <p:cTn id="161" presetID="63" presetClass="path" presetSubtype="0" fill="hold" grpId="1" nodeType="withEffect">
                                  <p:stCondLst>
                                    <p:cond delay="100"/>
                                  </p:stCondLst>
                                  <p:childTnLst>
                                    <p:animMotion origin="layout" path="M 3.61111E-6 -1.85185E-6 L 0.0276 0.0007 " pathEditMode="relative" rAng="0" ptsTypes="AA">
                                      <p:cBhvr>
                                        <p:cTn id="162" dur="100" fill="hold"/>
                                        <p:tgtEl>
                                          <p:spTgt spid="1922"/>
                                        </p:tgtEl>
                                        <p:attrNameLst>
                                          <p:attrName>ppt_x</p:attrName>
                                          <p:attrName>ppt_y</p:attrName>
                                        </p:attrNameLst>
                                      </p:cBhvr>
                                      <p:rCtr x="1372" y="23"/>
                                    </p:animMotion>
                                  </p:childTnLst>
                                </p:cTn>
                              </p:par>
                              <p:par>
                                <p:cTn id="163" presetID="63" presetClass="path" presetSubtype="0" fill="hold" grpId="2" nodeType="withEffect">
                                  <p:stCondLst>
                                    <p:cond delay="200"/>
                                  </p:stCondLst>
                                  <p:childTnLst>
                                    <p:animMotion origin="layout" path="M 0.0276 0.0007 L 0.05902 0.0007 " pathEditMode="relative" rAng="0" ptsTypes="AA">
                                      <p:cBhvr>
                                        <p:cTn id="164" dur="100" fill="hold"/>
                                        <p:tgtEl>
                                          <p:spTgt spid="1922"/>
                                        </p:tgtEl>
                                        <p:attrNameLst>
                                          <p:attrName>ppt_x</p:attrName>
                                          <p:attrName>ppt_y</p:attrName>
                                        </p:attrNameLst>
                                      </p:cBhvr>
                                      <p:rCtr x="1563" y="0"/>
                                    </p:animMotion>
                                  </p:childTnLst>
                                </p:cTn>
                              </p:par>
                              <p:par>
                                <p:cTn id="165" presetID="63" presetClass="path" presetSubtype="0" fill="hold" grpId="3" nodeType="withEffect">
                                  <p:stCondLst>
                                    <p:cond delay="300"/>
                                  </p:stCondLst>
                                  <p:childTnLst>
                                    <p:animMotion origin="layout" path="M 0.05902 0.0007 L 0.08628 0.00139 " pathEditMode="relative" rAng="0" ptsTypes="AA">
                                      <p:cBhvr>
                                        <p:cTn id="166" dur="100" fill="hold"/>
                                        <p:tgtEl>
                                          <p:spTgt spid="1922"/>
                                        </p:tgtEl>
                                        <p:attrNameLst>
                                          <p:attrName>ppt_x</p:attrName>
                                          <p:attrName>ppt_y</p:attrName>
                                        </p:attrNameLst>
                                      </p:cBhvr>
                                      <p:rCtr x="1354" y="23"/>
                                    </p:animMotion>
                                  </p:childTnLst>
                                </p:cTn>
                              </p:par>
                              <p:par>
                                <p:cTn id="167" presetID="63" presetClass="path" presetSubtype="0" fill="hold" grpId="4" nodeType="withEffect">
                                  <p:stCondLst>
                                    <p:cond delay="400"/>
                                  </p:stCondLst>
                                  <p:childTnLst>
                                    <p:animMotion origin="layout" path="M 0.08628 0.00139 L 0.11753 0.00139 " pathEditMode="relative" rAng="0" ptsTypes="AA">
                                      <p:cBhvr>
                                        <p:cTn id="168" dur="100" fill="hold"/>
                                        <p:tgtEl>
                                          <p:spTgt spid="1922"/>
                                        </p:tgtEl>
                                        <p:attrNameLst>
                                          <p:attrName>ppt_x</p:attrName>
                                          <p:attrName>ppt_y</p:attrName>
                                        </p:attrNameLst>
                                      </p:cBhvr>
                                      <p:rCtr x="1563" y="0"/>
                                    </p:animMotion>
                                  </p:childTnLst>
                                </p:cTn>
                              </p:par>
                              <p:par>
                                <p:cTn id="169" presetID="10" presetClass="entr" presetSubtype="0" fill="hold" grpId="0" nodeType="withEffect">
                                  <p:stCondLst>
                                    <p:cond delay="400"/>
                                  </p:stCondLst>
                                  <p:childTnLst>
                                    <p:set>
                                      <p:cBhvr>
                                        <p:cTn id="170" dur="1" fill="hold">
                                          <p:stCondLst>
                                            <p:cond delay="0"/>
                                          </p:stCondLst>
                                        </p:cTn>
                                        <p:tgtEl>
                                          <p:spTgt spid="1924"/>
                                        </p:tgtEl>
                                        <p:attrNameLst>
                                          <p:attrName>style.visibility</p:attrName>
                                        </p:attrNameLst>
                                      </p:cBhvr>
                                      <p:to>
                                        <p:strVal val="visible"/>
                                      </p:to>
                                    </p:set>
                                    <p:animEffect transition="in" filter="fade">
                                      <p:cBhvr>
                                        <p:cTn id="171" dur="500"/>
                                        <p:tgtEl>
                                          <p:spTgt spid="1924"/>
                                        </p:tgtEl>
                                      </p:cBhvr>
                                    </p:animEffect>
                                  </p:childTnLst>
                                </p:cTn>
                              </p:par>
                              <p:par>
                                <p:cTn id="172" presetID="64" presetClass="path" presetSubtype="0" accel="50000" decel="50000" fill="hold" grpId="5" nodeType="withEffect">
                                  <p:stCondLst>
                                    <p:cond delay="500"/>
                                  </p:stCondLst>
                                  <p:childTnLst>
                                    <p:animMotion origin="layout" path="M 0.11753 0.00139 L 0.11753 -0.03541 " pathEditMode="relative" rAng="0" ptsTypes="AA">
                                      <p:cBhvr>
                                        <p:cTn id="173" dur="100" fill="hold"/>
                                        <p:tgtEl>
                                          <p:spTgt spid="1922"/>
                                        </p:tgtEl>
                                        <p:attrNameLst>
                                          <p:attrName>ppt_x</p:attrName>
                                          <p:attrName>ppt_y</p:attrName>
                                        </p:attrNameLst>
                                      </p:cBhvr>
                                      <p:rCtr x="0" y="-1852"/>
                                    </p:animMotion>
                                  </p:childTnLst>
                                </p:cTn>
                              </p:par>
                              <p:par>
                                <p:cTn id="174" presetID="64" presetClass="path" presetSubtype="0" accel="50000" decel="50000" fill="hold" grpId="6" nodeType="withEffect">
                                  <p:stCondLst>
                                    <p:cond delay="600"/>
                                  </p:stCondLst>
                                  <p:childTnLst>
                                    <p:animMotion origin="layout" path="M 0.11753 -0.03541 L 0.11788 -0.08125 " pathEditMode="relative" rAng="0" ptsTypes="AA">
                                      <p:cBhvr>
                                        <p:cTn id="175" dur="100" fill="hold"/>
                                        <p:tgtEl>
                                          <p:spTgt spid="1922"/>
                                        </p:tgtEl>
                                        <p:attrNameLst>
                                          <p:attrName>ppt_x</p:attrName>
                                          <p:attrName>ppt_y</p:attrName>
                                        </p:attrNameLst>
                                      </p:cBhvr>
                                      <p:rCtr x="17" y="-2292"/>
                                    </p:animMotion>
                                  </p:childTnLst>
                                </p:cTn>
                              </p:par>
                              <p:par>
                                <p:cTn id="176" presetID="63" presetClass="path" presetSubtype="0" accel="50000" decel="50000" fill="hold" grpId="7" nodeType="withEffect">
                                  <p:stCondLst>
                                    <p:cond delay="700"/>
                                  </p:stCondLst>
                                  <p:childTnLst>
                                    <p:animMotion origin="layout" path="M 0.11788 -0.08403 L 0.14566 -0.08357 " pathEditMode="relative" rAng="0" ptsTypes="AA">
                                      <p:cBhvr>
                                        <p:cTn id="177" dur="100" fill="hold"/>
                                        <p:tgtEl>
                                          <p:spTgt spid="1922"/>
                                        </p:tgtEl>
                                        <p:attrNameLst>
                                          <p:attrName>ppt_x</p:attrName>
                                          <p:attrName>ppt_y</p:attrName>
                                        </p:attrNameLst>
                                      </p:cBhvr>
                                      <p:rCtr x="1389" y="23"/>
                                    </p:animMotion>
                                  </p:childTnLst>
                                </p:cTn>
                              </p:par>
                              <p:par>
                                <p:cTn id="178" presetID="63" presetClass="path" presetSubtype="0" accel="50000" decel="50000" fill="hold" grpId="8" nodeType="withEffect">
                                  <p:stCondLst>
                                    <p:cond delay="800"/>
                                  </p:stCondLst>
                                  <p:childTnLst>
                                    <p:animMotion origin="layout" path="M 0.14566 -0.08403 L 0.17708 -0.08334 " pathEditMode="relative" rAng="0" ptsTypes="AA">
                                      <p:cBhvr>
                                        <p:cTn id="179" dur="100" fill="hold"/>
                                        <p:tgtEl>
                                          <p:spTgt spid="1922"/>
                                        </p:tgtEl>
                                        <p:attrNameLst>
                                          <p:attrName>ppt_x</p:attrName>
                                          <p:attrName>ppt_y</p:attrName>
                                        </p:attrNameLst>
                                      </p:cBhvr>
                                      <p:rCtr x="1563" y="23"/>
                                    </p:animMotion>
                                  </p:childTnLst>
                                </p:cTn>
                              </p:par>
                              <p:par>
                                <p:cTn id="180" presetID="63" presetClass="path" presetSubtype="0" accel="50000" decel="50000" fill="hold" grpId="9" nodeType="withEffect">
                                  <p:stCondLst>
                                    <p:cond delay="900"/>
                                  </p:stCondLst>
                                  <p:childTnLst>
                                    <p:animMotion origin="layout" path="M 0.17864 -0.08403 L 0.20833 -0.08403 " pathEditMode="relative" rAng="0" ptsTypes="AA">
                                      <p:cBhvr>
                                        <p:cTn id="181" dur="100" fill="hold"/>
                                        <p:tgtEl>
                                          <p:spTgt spid="1922"/>
                                        </p:tgtEl>
                                        <p:attrNameLst>
                                          <p:attrName>ppt_x</p:attrName>
                                          <p:attrName>ppt_y</p:attrName>
                                        </p:attrNameLst>
                                      </p:cBhvr>
                                      <p:rCtr x="1476" y="0"/>
                                    </p:animMotion>
                                  </p:childTnLst>
                                </p:cTn>
                              </p:par>
                            </p:childTnLst>
                          </p:cTn>
                        </p:par>
                        <p:par>
                          <p:cTn id="182" fill="hold">
                            <p:stCondLst>
                              <p:cond delay="2700"/>
                            </p:stCondLst>
                            <p:childTnLst>
                              <p:par>
                                <p:cTn id="183" presetID="22" presetClass="entr" presetSubtype="4" fill="hold" nodeType="afterEffect">
                                  <p:stCondLst>
                                    <p:cond delay="250"/>
                                  </p:stCondLst>
                                  <p:childTnLst>
                                    <p:set>
                                      <p:cBhvr>
                                        <p:cTn id="184" dur="1" fill="hold">
                                          <p:stCondLst>
                                            <p:cond delay="0"/>
                                          </p:stCondLst>
                                        </p:cTn>
                                        <p:tgtEl>
                                          <p:spTgt spid="400"/>
                                        </p:tgtEl>
                                        <p:attrNameLst>
                                          <p:attrName>style.visibility</p:attrName>
                                        </p:attrNameLst>
                                      </p:cBhvr>
                                      <p:to>
                                        <p:strVal val="visible"/>
                                      </p:to>
                                    </p:set>
                                    <p:animEffect transition="in" filter="wipe(down)">
                                      <p:cBhvr>
                                        <p:cTn id="185" dur="100"/>
                                        <p:tgtEl>
                                          <p:spTgt spid="400"/>
                                        </p:tgtEl>
                                      </p:cBhvr>
                                    </p:animEffect>
                                  </p:childTnLst>
                                </p:cTn>
                              </p:par>
                            </p:childTnLst>
                          </p:cTn>
                        </p:par>
                        <p:par>
                          <p:cTn id="186" fill="hold">
                            <p:stCondLst>
                              <p:cond delay="3050"/>
                            </p:stCondLst>
                            <p:childTnLst>
                              <p:par>
                                <p:cTn id="187" presetID="42" presetClass="path" presetSubtype="0" accel="50000" decel="50000" fill="hold" grpId="0" nodeType="afterEffect">
                                  <p:stCondLst>
                                    <p:cond delay="0"/>
                                  </p:stCondLst>
                                  <p:childTnLst>
                                    <p:animMotion origin="layout" path="M -0.00659 -0.38565 L 0.46598 -0.28079 " pathEditMode="relative" rAng="0" ptsTypes="AA">
                                      <p:cBhvr>
                                        <p:cTn id="188" dur="300" fill="hold"/>
                                        <p:tgtEl>
                                          <p:spTgt spid="2322"/>
                                        </p:tgtEl>
                                        <p:attrNameLst>
                                          <p:attrName>ppt_x</p:attrName>
                                          <p:attrName>ppt_y</p:attrName>
                                        </p:attrNameLst>
                                      </p:cBhvr>
                                      <p:rCtr x="23628" y="5231"/>
                                    </p:animMotion>
                                  </p:childTnLst>
                                </p:cTn>
                              </p:par>
                              <p:par>
                                <p:cTn id="189" presetID="42" presetClass="path" presetSubtype="0" accel="50000" decel="50000" fill="hold" grpId="0" nodeType="withEffect">
                                  <p:stCondLst>
                                    <p:cond delay="0"/>
                                  </p:stCondLst>
                                  <p:childTnLst>
                                    <p:animMotion origin="layout" path="M -0.34184 -0.09352 L -0.34184 0.21111 " pathEditMode="relative" rAng="0" ptsTypes="AA">
                                      <p:cBhvr>
                                        <p:cTn id="190" dur="300" fill="hold"/>
                                        <p:tgtEl>
                                          <p:spTgt spid="2319"/>
                                        </p:tgtEl>
                                        <p:attrNameLst>
                                          <p:attrName>ppt_x</p:attrName>
                                          <p:attrName>ppt_y</p:attrName>
                                        </p:attrNameLst>
                                      </p:cBhvr>
                                      <p:rCtr x="0" y="15231"/>
                                    </p:animMotion>
                                  </p:childTnLst>
                                </p:cTn>
                              </p:par>
                            </p:childTnLst>
                          </p:cTn>
                        </p:par>
                        <p:par>
                          <p:cTn id="191" fill="hold">
                            <p:stCondLst>
                              <p:cond delay="3350"/>
                            </p:stCondLst>
                            <p:childTnLst>
                              <p:par>
                                <p:cTn id="192" presetID="31" presetClass="entr" presetSubtype="0" fill="hold" nodeType="afterEffect">
                                  <p:stCondLst>
                                    <p:cond delay="250"/>
                                  </p:stCondLst>
                                  <p:childTnLst>
                                    <p:set>
                                      <p:cBhvr>
                                        <p:cTn id="193" dur="1" fill="hold">
                                          <p:stCondLst>
                                            <p:cond delay="0"/>
                                          </p:stCondLst>
                                        </p:cTn>
                                        <p:tgtEl>
                                          <p:spTgt spid="563"/>
                                        </p:tgtEl>
                                        <p:attrNameLst>
                                          <p:attrName>style.visibility</p:attrName>
                                        </p:attrNameLst>
                                      </p:cBhvr>
                                      <p:to>
                                        <p:strVal val="visible"/>
                                      </p:to>
                                    </p:set>
                                    <p:anim calcmode="lin" valueType="num">
                                      <p:cBhvr>
                                        <p:cTn id="194" dur="350" fill="hold"/>
                                        <p:tgtEl>
                                          <p:spTgt spid="563"/>
                                        </p:tgtEl>
                                        <p:attrNameLst>
                                          <p:attrName>ppt_w</p:attrName>
                                        </p:attrNameLst>
                                      </p:cBhvr>
                                      <p:tavLst>
                                        <p:tav tm="0">
                                          <p:val>
                                            <p:fltVal val="0"/>
                                          </p:val>
                                        </p:tav>
                                        <p:tav tm="100000">
                                          <p:val>
                                            <p:strVal val="#ppt_w"/>
                                          </p:val>
                                        </p:tav>
                                      </p:tavLst>
                                    </p:anim>
                                    <p:anim calcmode="lin" valueType="num">
                                      <p:cBhvr>
                                        <p:cTn id="195" dur="350" fill="hold"/>
                                        <p:tgtEl>
                                          <p:spTgt spid="563"/>
                                        </p:tgtEl>
                                        <p:attrNameLst>
                                          <p:attrName>ppt_h</p:attrName>
                                        </p:attrNameLst>
                                      </p:cBhvr>
                                      <p:tavLst>
                                        <p:tav tm="0">
                                          <p:val>
                                            <p:fltVal val="0"/>
                                          </p:val>
                                        </p:tav>
                                        <p:tav tm="100000">
                                          <p:val>
                                            <p:strVal val="#ppt_h"/>
                                          </p:val>
                                        </p:tav>
                                      </p:tavLst>
                                    </p:anim>
                                    <p:anim calcmode="lin" valueType="num">
                                      <p:cBhvr>
                                        <p:cTn id="196" dur="350" fill="hold"/>
                                        <p:tgtEl>
                                          <p:spTgt spid="563"/>
                                        </p:tgtEl>
                                        <p:attrNameLst>
                                          <p:attrName>style.rotation</p:attrName>
                                        </p:attrNameLst>
                                      </p:cBhvr>
                                      <p:tavLst>
                                        <p:tav tm="0">
                                          <p:val>
                                            <p:fltVal val="90"/>
                                          </p:val>
                                        </p:tav>
                                        <p:tav tm="100000">
                                          <p:val>
                                            <p:fltVal val="0"/>
                                          </p:val>
                                        </p:tav>
                                      </p:tavLst>
                                    </p:anim>
                                    <p:animEffect transition="in" filter="fade">
                                      <p:cBhvr>
                                        <p:cTn id="197" dur="350"/>
                                        <p:tgtEl>
                                          <p:spTgt spid="563"/>
                                        </p:tgtEl>
                                      </p:cBhvr>
                                    </p:animEffect>
                                  </p:childTnLst>
                                </p:cTn>
                              </p:par>
                            </p:childTnLst>
                          </p:cTn>
                        </p:par>
                        <p:par>
                          <p:cTn id="198" fill="hold">
                            <p:stCondLst>
                              <p:cond delay="3950"/>
                            </p:stCondLst>
                            <p:childTnLst>
                              <p:par>
                                <p:cTn id="199" presetID="21" presetClass="entr" presetSubtype="1" fill="hold" nodeType="afterEffect">
                                  <p:stCondLst>
                                    <p:cond delay="250"/>
                                  </p:stCondLst>
                                  <p:childTnLst>
                                    <p:set>
                                      <p:cBhvr>
                                        <p:cTn id="200" dur="1" fill="hold">
                                          <p:stCondLst>
                                            <p:cond delay="0"/>
                                          </p:stCondLst>
                                        </p:cTn>
                                        <p:tgtEl>
                                          <p:spTgt spid="564"/>
                                        </p:tgtEl>
                                        <p:attrNameLst>
                                          <p:attrName>style.visibility</p:attrName>
                                        </p:attrNameLst>
                                      </p:cBhvr>
                                      <p:to>
                                        <p:strVal val="visible"/>
                                      </p:to>
                                    </p:set>
                                    <p:animEffect transition="in" filter="wheel(1)">
                                      <p:cBhvr>
                                        <p:cTn id="201" dur="850"/>
                                        <p:tgtEl>
                                          <p:spTgt spid="564"/>
                                        </p:tgtEl>
                                      </p:cBhvr>
                                    </p:animEffect>
                                  </p:childTnLst>
                                </p:cTn>
                              </p:par>
                            </p:childTnLst>
                          </p:cTn>
                        </p:par>
                        <p:par>
                          <p:cTn id="202" fill="hold">
                            <p:stCondLst>
                              <p:cond delay="5050"/>
                            </p:stCondLst>
                            <p:childTnLst>
                              <p:par>
                                <p:cTn id="203" presetID="10" presetClass="entr" presetSubtype="0" fill="hold" grpId="0" nodeType="afterEffect">
                                  <p:stCondLst>
                                    <p:cond delay="750"/>
                                  </p:stCondLst>
                                  <p:childTnLst>
                                    <p:set>
                                      <p:cBhvr>
                                        <p:cTn id="204" dur="1" fill="hold">
                                          <p:stCondLst>
                                            <p:cond delay="0"/>
                                          </p:stCondLst>
                                        </p:cTn>
                                        <p:tgtEl>
                                          <p:spTgt spid="1569"/>
                                        </p:tgtEl>
                                        <p:attrNameLst>
                                          <p:attrName>style.visibility</p:attrName>
                                        </p:attrNameLst>
                                      </p:cBhvr>
                                      <p:to>
                                        <p:strVal val="visible"/>
                                      </p:to>
                                    </p:set>
                                    <p:animEffect transition="in" filter="fade">
                                      <p:cBhvr>
                                        <p:cTn id="205" dur="100"/>
                                        <p:tgtEl>
                                          <p:spTgt spid="1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21" grpId="0" animBg="1"/>
      <p:bldP spid="770" grpId="0" animBg="1"/>
      <p:bldP spid="1154" grpId="0" animBg="1"/>
      <p:bldP spid="1154" grpId="1" animBg="1"/>
      <p:bldP spid="1903" grpId="0" animBg="1"/>
      <p:bldP spid="1921" grpId="0" animBg="1"/>
      <p:bldP spid="1922" grpId="0" animBg="1"/>
      <p:bldP spid="1922" grpId="1" animBg="1"/>
      <p:bldP spid="1922" grpId="2" animBg="1"/>
      <p:bldP spid="1922" grpId="3" animBg="1"/>
      <p:bldP spid="1922" grpId="4" animBg="1"/>
      <p:bldP spid="1922" grpId="5" animBg="1"/>
      <p:bldP spid="1922" grpId="6" animBg="1"/>
      <p:bldP spid="1922" grpId="7" animBg="1"/>
      <p:bldP spid="1922" grpId="8" animBg="1"/>
      <p:bldP spid="1922" grpId="9" animBg="1"/>
      <p:bldP spid="1924" grpId="0" animBg="1"/>
      <p:bldP spid="2319" grpId="0" animBg="1"/>
      <p:bldP spid="2322" grpId="0" animBg="1"/>
      <p:bldP spid="15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3778" name="Rectangle 1"/>
          <p:cNvSpPr>
            <a:spLocks noGrp="1" noChangeArrowheads="1"/>
          </p:cNvSpPr>
          <p:nvPr>
            <p:ph type="title" idx="4294967295"/>
          </p:nvPr>
        </p:nvSpPr>
        <p:spPr>
          <a:xfrm>
            <a:off x="0" y="2959100"/>
            <a:ext cx="9144000" cy="1143000"/>
          </a:xfrm>
        </p:spPr>
        <p:txBody>
          <a:bodyPr lIns="91440" tIns="45720" rIns="91440" bIns="45720" anchor="t"/>
          <a:lstStyle/>
          <a:p>
            <a:pPr algn="ct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3600" b="1" smtClean="0"/>
              <a:t>Appro International, Inc.</a:t>
            </a:r>
          </a:p>
        </p:txBody>
      </p:sp>
      <p:sp>
        <p:nvSpPr>
          <p:cNvPr id="203779" name="Text Box 2"/>
          <p:cNvSpPr txBox="1">
            <a:spLocks noChangeArrowheads="1"/>
          </p:cNvSpPr>
          <p:nvPr/>
        </p:nvSpPr>
        <p:spPr bwMode="auto">
          <a:xfrm>
            <a:off x="0" y="3848100"/>
            <a:ext cx="9144000" cy="1016000"/>
          </a:xfrm>
          <a:prstGeom prst="rect">
            <a:avLst/>
          </a:prstGeom>
          <a:noFill/>
          <a:ln w="9525">
            <a:noFill/>
            <a:miter lim="800000"/>
            <a:headEnd/>
            <a:tailEnd/>
          </a:ln>
        </p:spPr>
        <p:txBody>
          <a:bodyPr lIns="90000" tIns="46800" rIns="90000" bIns="46800">
            <a:spAutoFit/>
          </a:bodyPr>
          <a:lstStyle/>
          <a:p>
            <a:pPr algn="ctr" defTabSz="449263" eaLnBrk="0" hangingPunct="0">
              <a:spcBef>
                <a:spcPts val="1500"/>
              </a:spcBef>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400">
                <a:solidFill>
                  <a:srgbClr val="FFFFFF"/>
                </a:solidFill>
                <a:latin typeface="Verdana" pitchFamily="34" charset="0"/>
              </a:rPr>
              <a:t>Supercomputer Solutions</a:t>
            </a:r>
          </a:p>
          <a:p>
            <a:pPr algn="ctr" defTabSz="449263" eaLnBrk="0" hangingPunct="0">
              <a:spcBef>
                <a:spcPts val="1500"/>
              </a:spcBef>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US" altLang="en-US" sz="2400">
              <a:solidFill>
                <a:srgbClr val="FFFFFF"/>
              </a:solidFill>
              <a:latin typeface="Verdana" pitchFamily="34" charset="0"/>
            </a:endParaRPr>
          </a:p>
        </p:txBody>
      </p:sp>
    </p:spTree>
  </p:cSld>
  <p:clrMapOvr>
    <a:masterClrMapping/>
  </p:clrMapOvr>
  <p:transition advTm="30000"/>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826" name="Text Box 1"/>
          <p:cNvSpPr txBox="1">
            <a:spLocks noChangeArrowheads="1"/>
          </p:cNvSpPr>
          <p:nvPr/>
        </p:nvSpPr>
        <p:spPr bwMode="auto">
          <a:xfrm>
            <a:off x="7239000" y="6400800"/>
            <a:ext cx="1905000" cy="457200"/>
          </a:xfrm>
          <a:prstGeom prst="rect">
            <a:avLst/>
          </a:prstGeom>
          <a:noFill/>
          <a:ln w="9525">
            <a:noFill/>
            <a:miter lim="800000"/>
            <a:headEnd/>
            <a:tailEnd/>
          </a:ln>
        </p:spPr>
        <p:txBody>
          <a:bodyPr lIns="90000" tIns="46800" rIns="90000" bIns="46800"/>
          <a:lstStyle/>
          <a:p>
            <a:pP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10BD9FA4-247D-4350-AFE6-DA7B35DA2BAE}" type="slidenum">
              <a:rPr kumimoji="0" lang="en-US" altLang="ja-JP" sz="800">
                <a:solidFill>
                  <a:srgbClr val="FFFFFF"/>
                </a:solidFill>
                <a:latin typeface="Verdana" pitchFamily="34" charset="0"/>
              </a:rPr>
              <a:pP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14</a:t>
            </a:fld>
            <a:endParaRPr kumimoji="0" lang="en-US" altLang="ja-JP" sz="800">
              <a:solidFill>
                <a:srgbClr val="FFFFFF"/>
              </a:solidFill>
              <a:latin typeface="Verdana" pitchFamily="34" charset="0"/>
            </a:endParaRPr>
          </a:p>
        </p:txBody>
      </p:sp>
      <p:pic>
        <p:nvPicPr>
          <p:cNvPr id="205827" name="Picture 2"/>
          <p:cNvPicPr>
            <a:picLocks noChangeAspect="1" noChangeArrowheads="1"/>
          </p:cNvPicPr>
          <p:nvPr/>
        </p:nvPicPr>
        <p:blipFill>
          <a:blip r:embed="rId3">
            <a:lum bright="-20000"/>
          </a:blip>
          <a:srcRect/>
          <a:stretch>
            <a:fillRect/>
          </a:stretch>
        </p:blipFill>
        <p:spPr bwMode="auto">
          <a:xfrm>
            <a:off x="1600200" y="1700213"/>
            <a:ext cx="6477000" cy="4922837"/>
          </a:xfrm>
          <a:prstGeom prst="rect">
            <a:avLst/>
          </a:prstGeom>
          <a:noFill/>
          <a:ln w="9525">
            <a:noFill/>
            <a:miter lim="800000"/>
            <a:headEnd/>
            <a:tailEnd/>
          </a:ln>
        </p:spPr>
      </p:pic>
      <p:sp>
        <p:nvSpPr>
          <p:cNvPr id="205828" name="Freeform 3"/>
          <p:cNvSpPr>
            <a:spLocks noChangeArrowheads="1"/>
          </p:cNvSpPr>
          <p:nvPr/>
        </p:nvSpPr>
        <p:spPr bwMode="auto">
          <a:xfrm rot="10620000">
            <a:off x="917575" y="1309688"/>
            <a:ext cx="7258050" cy="5410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w 21600"/>
              <a:gd name="T17" fmla="*/ 2147483647 h 21600"/>
              <a:gd name="T18" fmla="*/ 2147483647 w 21600"/>
              <a:gd name="T19" fmla="*/ 0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3163 w 21600"/>
              <a:gd name="T49" fmla="*/ 3163 h 21600"/>
              <a:gd name="T50" fmla="*/ 18437 w 21600"/>
              <a:gd name="T51" fmla="*/ 18437 h 216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600" h="21600">
                <a:moveTo>
                  <a:pt x="17630" y="11257"/>
                </a:moveTo>
                <a:cubicBezTo>
                  <a:pt x="17640" y="11105"/>
                  <a:pt x="17646" y="10952"/>
                  <a:pt x="17646" y="10800"/>
                </a:cubicBezTo>
                <a:cubicBezTo>
                  <a:pt x="17646" y="7019"/>
                  <a:pt x="14580" y="3954"/>
                  <a:pt x="10800" y="3954"/>
                </a:cubicBezTo>
                <a:cubicBezTo>
                  <a:pt x="7019" y="3954"/>
                  <a:pt x="3954" y="7019"/>
                  <a:pt x="3954" y="10800"/>
                </a:cubicBezTo>
                <a:cubicBezTo>
                  <a:pt x="3954" y="14580"/>
                  <a:pt x="7019" y="17646"/>
                  <a:pt x="10800" y="17646"/>
                </a:cubicBezTo>
                <a:cubicBezTo>
                  <a:pt x="12284" y="17646"/>
                  <a:pt x="13728" y="17163"/>
                  <a:pt x="14915" y="16271"/>
                </a:cubicBezTo>
                <a:lnTo>
                  <a:pt x="17292" y="19430"/>
                </a:lnTo>
                <a:cubicBezTo>
                  <a:pt x="15420" y="20838"/>
                  <a:pt x="13141" y="21599"/>
                  <a:pt x="10800" y="21600"/>
                </a:cubicBezTo>
                <a:cubicBezTo>
                  <a:pt x="4835" y="21600"/>
                  <a:pt x="0" y="16764"/>
                  <a:pt x="0" y="10800"/>
                </a:cubicBezTo>
                <a:cubicBezTo>
                  <a:pt x="0" y="4835"/>
                  <a:pt x="4835" y="0"/>
                  <a:pt x="10800" y="0"/>
                </a:cubicBezTo>
                <a:cubicBezTo>
                  <a:pt x="16764" y="0"/>
                  <a:pt x="21600" y="4835"/>
                  <a:pt x="21600" y="10800"/>
                </a:cubicBezTo>
                <a:cubicBezTo>
                  <a:pt x="21600" y="11041"/>
                  <a:pt x="21591" y="11281"/>
                  <a:pt x="21575" y="11522"/>
                </a:cubicBezTo>
                <a:lnTo>
                  <a:pt x="24269" y="11703"/>
                </a:lnTo>
                <a:lnTo>
                  <a:pt x="19290" y="16057"/>
                </a:lnTo>
                <a:lnTo>
                  <a:pt x="14936" y="11077"/>
                </a:lnTo>
                <a:lnTo>
                  <a:pt x="17630" y="11257"/>
                </a:lnTo>
                <a:close/>
              </a:path>
            </a:pathLst>
          </a:custGeom>
          <a:blipFill dpi="0" rotWithShape="0">
            <a:blip r:embed="rId4">
              <a:alphaModFix amt="12000"/>
            </a:blip>
            <a:srcRect/>
            <a:stretch>
              <a:fillRect/>
            </a:stretch>
          </a:blipFill>
          <a:ln w="9525">
            <a:noFill/>
            <a:round/>
            <a:headEnd/>
            <a:tailEnd/>
          </a:ln>
        </p:spPr>
        <p:txBody>
          <a:bodyPr rot="10800000" wrap="none" anchor="ctr"/>
          <a:lstStyle/>
          <a:p>
            <a:endParaRPr lang="ja-JP" altLang="en-US"/>
          </a:p>
        </p:txBody>
      </p:sp>
      <p:sp>
        <p:nvSpPr>
          <p:cNvPr id="10244" name="Oval 4"/>
          <p:cNvSpPr>
            <a:spLocks noChangeArrowheads="1"/>
          </p:cNvSpPr>
          <p:nvPr/>
        </p:nvSpPr>
        <p:spPr bwMode="auto">
          <a:xfrm>
            <a:off x="1752600" y="1471613"/>
            <a:ext cx="2179638"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Supercomputer</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Configuration </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Options</a:t>
            </a:r>
          </a:p>
        </p:txBody>
      </p:sp>
      <p:sp>
        <p:nvSpPr>
          <p:cNvPr id="10245" name="Oval 5"/>
          <p:cNvSpPr>
            <a:spLocks noChangeArrowheads="1"/>
          </p:cNvSpPr>
          <p:nvPr/>
        </p:nvSpPr>
        <p:spPr bwMode="auto">
          <a:xfrm>
            <a:off x="5233988" y="1508125"/>
            <a:ext cx="2181225"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Features Latest</a:t>
            </a:r>
            <a:br>
              <a:rPr kumimoji="0" lang="en-US" altLang="ja-JP" b="1">
                <a:solidFill>
                  <a:srgbClr val="FFFFFF"/>
                </a:solidFill>
                <a:latin typeface="Tahoma" pitchFamily="34" charset="0"/>
              </a:rPr>
            </a:br>
            <a:r>
              <a:rPr kumimoji="0" lang="en-US" altLang="ja-JP" b="1">
                <a:solidFill>
                  <a:srgbClr val="FFFFFF"/>
                </a:solidFill>
                <a:latin typeface="Tahoma" pitchFamily="34" charset="0"/>
              </a:rPr>
              <a:t> Technologies</a:t>
            </a:r>
          </a:p>
        </p:txBody>
      </p:sp>
      <p:sp>
        <p:nvSpPr>
          <p:cNvPr id="10246" name="Oval 6"/>
          <p:cNvSpPr>
            <a:spLocks noChangeArrowheads="1"/>
          </p:cNvSpPr>
          <p:nvPr/>
        </p:nvSpPr>
        <p:spPr bwMode="auto">
          <a:xfrm>
            <a:off x="6410325" y="3354388"/>
            <a:ext cx="2179638"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System </a:t>
            </a:r>
            <a:br>
              <a:rPr kumimoji="0" lang="en-US" altLang="ja-JP" b="1">
                <a:solidFill>
                  <a:srgbClr val="FFFFFF"/>
                </a:solidFill>
                <a:latin typeface="Tahoma" pitchFamily="34" charset="0"/>
              </a:rPr>
            </a:br>
            <a:r>
              <a:rPr kumimoji="0" lang="en-US" altLang="ja-JP" b="1">
                <a:solidFill>
                  <a:srgbClr val="FFFFFF"/>
                </a:solidFill>
                <a:latin typeface="Tahoma" pitchFamily="34" charset="0"/>
              </a:rPr>
              <a:t>Design and </a:t>
            </a:r>
            <a:br>
              <a:rPr kumimoji="0" lang="en-US" altLang="ja-JP" b="1">
                <a:solidFill>
                  <a:srgbClr val="FFFFFF"/>
                </a:solidFill>
                <a:latin typeface="Tahoma" pitchFamily="34" charset="0"/>
              </a:rPr>
            </a:br>
            <a:r>
              <a:rPr kumimoji="0" lang="en-US" altLang="ja-JP" b="1">
                <a:solidFill>
                  <a:srgbClr val="FFFFFF"/>
                </a:solidFill>
                <a:latin typeface="Tahoma" pitchFamily="34" charset="0"/>
              </a:rPr>
              <a:t>Integration</a:t>
            </a:r>
          </a:p>
        </p:txBody>
      </p:sp>
      <p:sp>
        <p:nvSpPr>
          <p:cNvPr id="10247" name="Oval 7"/>
          <p:cNvSpPr>
            <a:spLocks noChangeArrowheads="1"/>
          </p:cNvSpPr>
          <p:nvPr/>
        </p:nvSpPr>
        <p:spPr bwMode="auto">
          <a:xfrm>
            <a:off x="1874838" y="5180013"/>
            <a:ext cx="2179637"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Product Launch</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Or </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Design win</a:t>
            </a:r>
          </a:p>
        </p:txBody>
      </p:sp>
      <p:sp>
        <p:nvSpPr>
          <p:cNvPr id="205833" name="Oval 8"/>
          <p:cNvSpPr>
            <a:spLocks noChangeArrowheads="1"/>
          </p:cNvSpPr>
          <p:nvPr/>
        </p:nvSpPr>
        <p:spPr bwMode="auto">
          <a:xfrm>
            <a:off x="3124200" y="2538413"/>
            <a:ext cx="3200400" cy="2819400"/>
          </a:xfrm>
          <a:prstGeom prst="ellipse">
            <a:avLst/>
          </a:prstGeom>
          <a:solidFill>
            <a:srgbClr val="FF0000">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000" b="1">
                <a:solidFill>
                  <a:srgbClr val="FFFFFF"/>
                </a:solidFill>
                <a:latin typeface="Tahoma" pitchFamily="34" charset="0"/>
              </a:rPr>
              <a:t>First mover advantage</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000" b="1">
                <a:solidFill>
                  <a:srgbClr val="FFFFFF"/>
                </a:solidFill>
                <a:latin typeface="Tahoma" pitchFamily="34" charset="0"/>
              </a:rPr>
              <a:t>Agility</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000" b="1">
                <a:solidFill>
                  <a:srgbClr val="FFFFFF"/>
                </a:solidFill>
                <a:latin typeface="Tahoma" pitchFamily="34" charset="0"/>
              </a:rPr>
              <a:t>Flexibility</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000" b="1">
                <a:solidFill>
                  <a:srgbClr val="FFFFFF"/>
                </a:solidFill>
                <a:latin typeface="Tahoma" pitchFamily="34" charset="0"/>
              </a:rPr>
              <a:t>Capability</a:t>
            </a:r>
          </a:p>
        </p:txBody>
      </p:sp>
      <p:sp>
        <p:nvSpPr>
          <p:cNvPr id="10249" name="Oval 9"/>
          <p:cNvSpPr>
            <a:spLocks noChangeArrowheads="1"/>
          </p:cNvSpPr>
          <p:nvPr/>
        </p:nvSpPr>
        <p:spPr bwMode="auto">
          <a:xfrm>
            <a:off x="5091113" y="5326063"/>
            <a:ext cx="2179637"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Sample/testing</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Validation</a:t>
            </a:r>
          </a:p>
        </p:txBody>
      </p:sp>
      <p:sp>
        <p:nvSpPr>
          <p:cNvPr id="205835" name="Text Box 10"/>
          <p:cNvSpPr txBox="1">
            <a:spLocks noChangeArrowheads="1"/>
          </p:cNvSpPr>
          <p:nvPr/>
        </p:nvSpPr>
        <p:spPr bwMode="auto">
          <a:xfrm>
            <a:off x="1782763" y="0"/>
            <a:ext cx="6400800" cy="600075"/>
          </a:xfrm>
          <a:prstGeom prst="rect">
            <a:avLst/>
          </a:prstGeom>
          <a:noFill/>
          <a:ln w="9525">
            <a:noFill/>
            <a:miter lim="800000"/>
            <a:headEnd/>
            <a:tailEnd/>
          </a:ln>
        </p:spPr>
        <p:txBody>
          <a:bodyPr/>
          <a:lstStyle/>
          <a:p>
            <a:pPr defTabSz="449263">
              <a:lnSpc>
                <a:spcPct val="102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3300">
                <a:solidFill>
                  <a:srgbClr val="FFFFFF"/>
                </a:solidFill>
                <a:latin typeface="Verdana" pitchFamily="34" charset="0"/>
              </a:rPr>
              <a:t>Competitive Advantage</a:t>
            </a:r>
          </a:p>
        </p:txBody>
      </p:sp>
      <p:sp>
        <p:nvSpPr>
          <p:cNvPr id="10251" name="Oval 11"/>
          <p:cNvSpPr>
            <a:spLocks noChangeArrowheads="1"/>
          </p:cNvSpPr>
          <p:nvPr/>
        </p:nvSpPr>
        <p:spPr bwMode="auto">
          <a:xfrm>
            <a:off x="493713" y="3513138"/>
            <a:ext cx="2179637"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Volume</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Shipment</a:t>
            </a:r>
          </a:p>
        </p:txBody>
      </p:sp>
      <p:sp>
        <p:nvSpPr>
          <p:cNvPr id="205837" name="Rectangle 12"/>
          <p:cNvSpPr>
            <a:spLocks noChangeArrowheads="1"/>
          </p:cNvSpPr>
          <p:nvPr/>
        </p:nvSpPr>
        <p:spPr bwMode="auto">
          <a:xfrm>
            <a:off x="2332038" y="581025"/>
            <a:ext cx="6400800" cy="584200"/>
          </a:xfrm>
          <a:prstGeom prst="rect">
            <a:avLst/>
          </a:prstGeom>
          <a:noFill/>
          <a:ln w="9525">
            <a:noFill/>
            <a:miter lim="800000"/>
            <a:headEnd/>
            <a:tailEnd/>
          </a:ln>
        </p:spPr>
        <p:txBody>
          <a:bodyPr lIns="90000" tIns="46800" rIns="90000" bIns="46800"/>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400" b="1">
                <a:solidFill>
                  <a:srgbClr val="FF6600"/>
                </a:solidFill>
                <a:latin typeface="Verdana" pitchFamily="34" charset="0"/>
              </a:rPr>
              <a:t>:: What we do</a:t>
            </a:r>
          </a:p>
        </p:txBody>
      </p:sp>
    </p:spTree>
  </p:cSld>
  <p:clrMapOvr>
    <a:masterClrMapping/>
  </p:clrMapOvr>
  <p:transition spd="med" advTm="30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10244"/>
                                        </p:tgtEl>
                                        <p:attrNameLst>
                                          <p:attrName>style.visibility</p:attrName>
                                        </p:attrNameLst>
                                      </p:cBhvr>
                                      <p:to>
                                        <p:strVal val="visible"/>
                                      </p:to>
                                    </p:set>
                                    <p:animEffect transition="in" filter="fade">
                                      <p:cBhvr additive="repl">
                                        <p:cTn id="7" dur="500"/>
                                        <p:tgtEl>
                                          <p:spTgt spid="10244"/>
                                        </p:tgtEl>
                                      </p:cBhvr>
                                    </p:animEffect>
                                  </p:childTnLst>
                                </p:cTn>
                              </p:par>
                            </p:childTnLst>
                          </p:cTn>
                        </p:par>
                        <p:par>
                          <p:cTn id="8" fill="hold" nodeType="afterGroup">
                            <p:stCondLst>
                              <p:cond delay="0"/>
                            </p:stCondLst>
                            <p:childTnLst>
                              <p:par>
                                <p:cTn id="9" presetID="10" presetClass="entr" fill="hold" nodeType="afterEffect">
                                  <p:stCondLst>
                                    <p:cond delay="0"/>
                                  </p:stCondLst>
                                  <p:childTnLst>
                                    <p:set>
                                      <p:cBhvr additive="repl">
                                        <p:cTn id="10" dur="1" fill="hold">
                                          <p:stCondLst>
                                            <p:cond delay="0"/>
                                          </p:stCondLst>
                                        </p:cTn>
                                        <p:tgtEl>
                                          <p:spTgt spid="10245"/>
                                        </p:tgtEl>
                                        <p:attrNameLst>
                                          <p:attrName>style.visibility</p:attrName>
                                        </p:attrNameLst>
                                      </p:cBhvr>
                                      <p:to>
                                        <p:strVal val="visible"/>
                                      </p:to>
                                    </p:set>
                                    <p:animEffect transition="in" filter="fade">
                                      <p:cBhvr additive="repl">
                                        <p:cTn id="11" dur="500"/>
                                        <p:tgtEl>
                                          <p:spTgt spid="10245"/>
                                        </p:tgtEl>
                                      </p:cBhvr>
                                    </p:animEffect>
                                  </p:childTnLst>
                                </p:cTn>
                              </p:par>
                            </p:childTnLst>
                          </p:cTn>
                        </p:par>
                        <p:par>
                          <p:cTn id="12" fill="hold" nodeType="afterGroup">
                            <p:stCondLst>
                              <p:cond delay="0"/>
                            </p:stCondLst>
                            <p:childTnLst>
                              <p:par>
                                <p:cTn id="13" presetID="10" presetClass="entr" fill="hold" nodeType="afterEffect">
                                  <p:stCondLst>
                                    <p:cond delay="0"/>
                                  </p:stCondLst>
                                  <p:childTnLst>
                                    <p:set>
                                      <p:cBhvr additive="repl">
                                        <p:cTn id="14" dur="1" fill="hold">
                                          <p:stCondLst>
                                            <p:cond delay="0"/>
                                          </p:stCondLst>
                                        </p:cTn>
                                        <p:tgtEl>
                                          <p:spTgt spid="10246"/>
                                        </p:tgtEl>
                                        <p:attrNameLst>
                                          <p:attrName>style.visibility</p:attrName>
                                        </p:attrNameLst>
                                      </p:cBhvr>
                                      <p:to>
                                        <p:strVal val="visible"/>
                                      </p:to>
                                    </p:set>
                                    <p:animEffect transition="in" filter="fade">
                                      <p:cBhvr additive="repl">
                                        <p:cTn id="15" dur="500"/>
                                        <p:tgtEl>
                                          <p:spTgt spid="10246"/>
                                        </p:tgtEl>
                                      </p:cBhvr>
                                    </p:animEffect>
                                  </p:childTnLst>
                                </p:cTn>
                              </p:par>
                            </p:childTnLst>
                          </p:cTn>
                        </p:par>
                        <p:par>
                          <p:cTn id="16" fill="hold" nodeType="afterGroup">
                            <p:stCondLst>
                              <p:cond delay="0"/>
                            </p:stCondLst>
                            <p:childTnLst>
                              <p:par>
                                <p:cTn id="17" presetID="10" presetClass="entr" fill="hold" nodeType="afterEffect">
                                  <p:stCondLst>
                                    <p:cond delay="0"/>
                                  </p:stCondLst>
                                  <p:childTnLst>
                                    <p:set>
                                      <p:cBhvr additive="repl">
                                        <p:cTn id="18" dur="1" fill="hold">
                                          <p:stCondLst>
                                            <p:cond delay="0"/>
                                          </p:stCondLst>
                                        </p:cTn>
                                        <p:tgtEl>
                                          <p:spTgt spid="10249"/>
                                        </p:tgtEl>
                                        <p:attrNameLst>
                                          <p:attrName>style.visibility</p:attrName>
                                        </p:attrNameLst>
                                      </p:cBhvr>
                                      <p:to>
                                        <p:strVal val="visible"/>
                                      </p:to>
                                    </p:set>
                                    <p:animEffect transition="in" filter="fade">
                                      <p:cBhvr additive="repl">
                                        <p:cTn id="19" dur="500"/>
                                        <p:tgtEl>
                                          <p:spTgt spid="10249"/>
                                        </p:tgtEl>
                                      </p:cBhvr>
                                    </p:animEffect>
                                  </p:childTnLst>
                                </p:cTn>
                              </p:par>
                            </p:childTnLst>
                          </p:cTn>
                        </p:par>
                        <p:par>
                          <p:cTn id="20" fill="hold" nodeType="afterGroup">
                            <p:stCondLst>
                              <p:cond delay="0"/>
                            </p:stCondLst>
                            <p:childTnLst>
                              <p:par>
                                <p:cTn id="21" presetID="10" presetClass="entr" fill="hold" nodeType="afterEffect">
                                  <p:stCondLst>
                                    <p:cond delay="0"/>
                                  </p:stCondLst>
                                  <p:childTnLst>
                                    <p:set>
                                      <p:cBhvr additive="repl">
                                        <p:cTn id="22" dur="1" fill="hold">
                                          <p:stCondLst>
                                            <p:cond delay="0"/>
                                          </p:stCondLst>
                                        </p:cTn>
                                        <p:tgtEl>
                                          <p:spTgt spid="10247"/>
                                        </p:tgtEl>
                                        <p:attrNameLst>
                                          <p:attrName>style.visibility</p:attrName>
                                        </p:attrNameLst>
                                      </p:cBhvr>
                                      <p:to>
                                        <p:strVal val="visible"/>
                                      </p:to>
                                    </p:set>
                                    <p:animEffect transition="in" filter="fade">
                                      <p:cBhvr additive="repl">
                                        <p:cTn id="23" dur="500"/>
                                        <p:tgtEl>
                                          <p:spTgt spid="10247"/>
                                        </p:tgtEl>
                                      </p:cBhvr>
                                    </p:animEffect>
                                  </p:childTnLst>
                                </p:cTn>
                              </p:par>
                            </p:childTnLst>
                          </p:cTn>
                        </p:par>
                        <p:par>
                          <p:cTn id="24" fill="hold" nodeType="afterGroup">
                            <p:stCondLst>
                              <p:cond delay="0"/>
                            </p:stCondLst>
                            <p:childTnLst>
                              <p:par>
                                <p:cTn id="25" presetID="10" presetClass="entr" fill="hold" nodeType="afterEffect">
                                  <p:stCondLst>
                                    <p:cond delay="0"/>
                                  </p:stCondLst>
                                  <p:childTnLst>
                                    <p:set>
                                      <p:cBhvr additive="repl">
                                        <p:cTn id="26" dur="1" fill="hold">
                                          <p:stCondLst>
                                            <p:cond delay="0"/>
                                          </p:stCondLst>
                                        </p:cTn>
                                        <p:tgtEl>
                                          <p:spTgt spid="10251"/>
                                        </p:tgtEl>
                                        <p:attrNameLst>
                                          <p:attrName>style.visibility</p:attrName>
                                        </p:attrNameLst>
                                      </p:cBhvr>
                                      <p:to>
                                        <p:strVal val="visible"/>
                                      </p:to>
                                    </p:set>
                                    <p:animEffect transition="in" filter="fade">
                                      <p:cBhvr additive="repl">
                                        <p:cTn id="27" dur="500"/>
                                        <p:tgtEl>
                                          <p:spTgt spid="10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フッター プレースホルダー 5"/>
          <p:cNvSpPr>
            <a:spLocks noGrp="1"/>
          </p:cNvSpPr>
          <p:nvPr>
            <p:ph type="ftr" sz="quarter" idx="10"/>
          </p:nvPr>
        </p:nvSpPr>
        <p:spPr>
          <a:noFill/>
          <a:ln>
            <a:miter lim="800000"/>
            <a:headEnd/>
            <a:tailEnd/>
          </a:ln>
        </p:spPr>
        <p:txBody>
          <a:bodyPr/>
          <a:lstStyle/>
          <a:p>
            <a:pPr fontAlgn="base">
              <a:spcBef>
                <a:spcPct val="0"/>
              </a:spcBef>
              <a:spcAft>
                <a:spcPct val="0"/>
              </a:spcAft>
            </a:pPr>
            <a:r>
              <a:rPr lang="en-US" altLang="ja-JP" smtClean="0"/>
              <a:t>Auther / BU or Group  Data/Rev</a:t>
            </a:r>
          </a:p>
        </p:txBody>
      </p:sp>
      <p:sp>
        <p:nvSpPr>
          <p:cNvPr id="207874" name="Rectangle 2"/>
          <p:cNvSpPr>
            <a:spLocks noGrp="1" noChangeArrowheads="1"/>
          </p:cNvSpPr>
          <p:nvPr>
            <p:ph type="title"/>
          </p:nvPr>
        </p:nvSpPr>
        <p:spPr/>
        <p:txBody>
          <a:bodyPr/>
          <a:lstStyle/>
          <a:p>
            <a:pPr eaLnBrk="1" hangingPunct="1"/>
            <a:r>
              <a:rPr lang="ja-JP" altLang="en-US" smtClean="0"/>
              <a:t>東京エレクトロンデバイス株式会社</a:t>
            </a:r>
          </a:p>
        </p:txBody>
      </p:sp>
      <p:sp>
        <p:nvSpPr>
          <p:cNvPr id="207875" name="Rectangle 3"/>
          <p:cNvSpPr>
            <a:spLocks noGrp="1" noChangeArrowheads="1"/>
          </p:cNvSpPr>
          <p:nvPr>
            <p:ph type="body" sz="half" idx="1"/>
          </p:nvPr>
        </p:nvSpPr>
        <p:spPr>
          <a:xfrm>
            <a:off x="80963" y="1101725"/>
            <a:ext cx="8948737" cy="2319338"/>
          </a:xfrm>
        </p:spPr>
        <p:txBody>
          <a:bodyPr/>
          <a:lstStyle/>
          <a:p>
            <a:pPr eaLnBrk="1" hangingPunct="1"/>
            <a:r>
              <a:rPr lang="ja-JP" altLang="en-US" sz="2800" smtClean="0"/>
              <a:t>展示概要</a:t>
            </a:r>
          </a:p>
          <a:p>
            <a:pPr eaLnBrk="1" hangingPunct="1">
              <a:buFontTx/>
              <a:buNone/>
            </a:pPr>
            <a:r>
              <a:rPr lang="ja-JP" altLang="en-US" sz="2800" smtClean="0"/>
              <a:t>　</a:t>
            </a:r>
            <a:r>
              <a:rPr lang="en-US" altLang="ja-JP" sz="1800" b="1" smtClean="0"/>
              <a:t>XILINX</a:t>
            </a:r>
            <a:r>
              <a:rPr lang="ja-JP" altLang="en-US" sz="1800" b="1" smtClean="0"/>
              <a:t>社最大規模</a:t>
            </a:r>
            <a:r>
              <a:rPr lang="en-US" altLang="ja-JP" sz="1800" b="1" smtClean="0"/>
              <a:t>FPGA</a:t>
            </a:r>
            <a:r>
              <a:rPr lang="ja-JP" altLang="en-US" sz="1800" b="1" smtClean="0"/>
              <a:t>（</a:t>
            </a:r>
            <a:r>
              <a:rPr lang="en-US" altLang="ja-JP" sz="1800" b="1" smtClean="0"/>
              <a:t>Virtex-7</a:t>
            </a:r>
            <a:r>
              <a:rPr lang="ja-JP" altLang="en-US" sz="1800" b="1" smtClean="0"/>
              <a:t>：</a:t>
            </a:r>
            <a:r>
              <a:rPr lang="en-US" altLang="ja-JP" sz="1800" b="1" smtClean="0"/>
              <a:t>XC7V2000T-68</a:t>
            </a:r>
            <a:r>
              <a:rPr lang="ja-JP" altLang="en-US" sz="1800" b="1" smtClean="0"/>
              <a:t>億個のトランジスタ）を搭載した</a:t>
            </a:r>
            <a:r>
              <a:rPr lang="en-US" altLang="ja-JP" sz="1800" b="1" smtClean="0"/>
              <a:t>LSI</a:t>
            </a:r>
            <a:r>
              <a:rPr lang="ja-JP" altLang="en-US" sz="1800" b="1" smtClean="0"/>
              <a:t>エミュレーションボードや、</a:t>
            </a:r>
            <a:r>
              <a:rPr lang="en-US" altLang="ja-JP" sz="1800" b="1" smtClean="0"/>
              <a:t>Kintex-7</a:t>
            </a:r>
            <a:r>
              <a:rPr lang="ja-JP" altLang="en-US" sz="1800" b="1" smtClean="0"/>
              <a:t>評価ボード、</a:t>
            </a:r>
            <a:r>
              <a:rPr lang="en-US" altLang="ja-JP" sz="1800" b="1" smtClean="0"/>
              <a:t> ARM</a:t>
            </a:r>
            <a:r>
              <a:rPr lang="ja-JP" altLang="en-US" sz="1800" b="1" smtClean="0"/>
              <a:t>コア内蔵の</a:t>
            </a:r>
            <a:r>
              <a:rPr lang="en-US" altLang="ja-JP" sz="1800" b="1" smtClean="0"/>
              <a:t>FPGA</a:t>
            </a:r>
            <a:r>
              <a:rPr lang="ja-JP" altLang="en-US" sz="1800" b="1" smtClean="0"/>
              <a:t>：</a:t>
            </a:r>
            <a:r>
              <a:rPr lang="en-US" altLang="ja-JP" sz="1800" b="1" smtClean="0"/>
              <a:t>Zynq</a:t>
            </a:r>
            <a:r>
              <a:rPr lang="ja-JP" altLang="en-US" sz="1800" b="1" smtClean="0"/>
              <a:t>シリーズ搭載の評価ボードをいち早くリリース致します。これらの情報をご紹介します。また、</a:t>
            </a:r>
            <a:r>
              <a:rPr lang="en-US" altLang="ja-JP" sz="1800" b="1" smtClean="0"/>
              <a:t>University Program</a:t>
            </a:r>
            <a:r>
              <a:rPr lang="ja-JP" altLang="en-US" sz="1800" b="1" smtClean="0"/>
              <a:t>（</a:t>
            </a:r>
            <a:r>
              <a:rPr lang="en-US" altLang="ja-JP" sz="1800" b="1" smtClean="0"/>
              <a:t>XUP)</a:t>
            </a:r>
            <a:r>
              <a:rPr lang="ja-JP" altLang="en-US" sz="1800" b="1" smtClean="0"/>
              <a:t>を活用することにより、教育のための初期導入に必要な開発ツール・評価ボードは</a:t>
            </a:r>
            <a:r>
              <a:rPr lang="en-US" altLang="ja-JP" sz="1800" b="1" smtClean="0"/>
              <a:t>Donation</a:t>
            </a:r>
            <a:r>
              <a:rPr lang="ja-JP" altLang="en-US" sz="1800" b="1" smtClean="0"/>
              <a:t>（寄贈）を行い授業への幅が広がっております。 </a:t>
            </a:r>
          </a:p>
        </p:txBody>
      </p:sp>
      <p:pic>
        <p:nvPicPr>
          <p:cNvPr id="207876" name="Picture 10"/>
          <p:cNvPicPr>
            <a:picLocks noChangeAspect="1" noChangeArrowheads="1"/>
          </p:cNvPicPr>
          <p:nvPr/>
        </p:nvPicPr>
        <p:blipFill>
          <a:blip r:embed="rId2"/>
          <a:srcRect/>
          <a:stretch>
            <a:fillRect/>
          </a:stretch>
        </p:blipFill>
        <p:spPr bwMode="auto">
          <a:xfrm>
            <a:off x="835025" y="3236913"/>
            <a:ext cx="4029075" cy="3271837"/>
          </a:xfrm>
          <a:prstGeom prst="rect">
            <a:avLst/>
          </a:prstGeom>
          <a:noFill/>
          <a:ln w="9525">
            <a:noFill/>
            <a:miter lim="800000"/>
            <a:headEnd/>
            <a:tailEnd/>
          </a:ln>
        </p:spPr>
      </p:pic>
      <p:pic>
        <p:nvPicPr>
          <p:cNvPr id="207877" name="Picture 11"/>
          <p:cNvPicPr>
            <a:picLocks noChangeAspect="1" noChangeArrowheads="1"/>
          </p:cNvPicPr>
          <p:nvPr/>
        </p:nvPicPr>
        <p:blipFill>
          <a:blip r:embed="rId3"/>
          <a:srcRect/>
          <a:stretch>
            <a:fillRect/>
          </a:stretch>
        </p:blipFill>
        <p:spPr bwMode="auto">
          <a:xfrm>
            <a:off x="5146675" y="3478213"/>
            <a:ext cx="3727450" cy="2974975"/>
          </a:xfrm>
          <a:prstGeom prst="rect">
            <a:avLst/>
          </a:prstGeom>
          <a:noFill/>
          <a:ln w="9525">
            <a:noFill/>
            <a:miter lim="800000"/>
            <a:headEnd/>
            <a:tailEnd/>
          </a:ln>
        </p:spPr>
      </p:pic>
    </p:spTree>
  </p:cSld>
  <p:clrMapOvr>
    <a:masterClrMapping/>
  </p:clrMapOvr>
  <p:transition advTm="30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フッター プレースホルダー 5"/>
          <p:cNvSpPr>
            <a:spLocks noGrp="1"/>
          </p:cNvSpPr>
          <p:nvPr>
            <p:ph type="ftr" sz="quarter" idx="10"/>
          </p:nvPr>
        </p:nvSpPr>
        <p:spPr>
          <a:noFill/>
          <a:ln>
            <a:miter lim="800000"/>
            <a:headEnd/>
            <a:tailEnd/>
          </a:ln>
        </p:spPr>
        <p:txBody>
          <a:bodyPr/>
          <a:lstStyle/>
          <a:p>
            <a:pPr fontAlgn="base">
              <a:spcBef>
                <a:spcPct val="0"/>
              </a:spcBef>
              <a:spcAft>
                <a:spcPct val="0"/>
              </a:spcAft>
            </a:pPr>
            <a:r>
              <a:rPr lang="en-US" altLang="ja-JP" smtClean="0"/>
              <a:t>Auther / BU or Group  Data/Rev</a:t>
            </a:r>
          </a:p>
        </p:txBody>
      </p:sp>
      <p:sp>
        <p:nvSpPr>
          <p:cNvPr id="208898" name="Rectangle 2"/>
          <p:cNvSpPr>
            <a:spLocks noGrp="1" noChangeArrowheads="1"/>
          </p:cNvSpPr>
          <p:nvPr>
            <p:ph type="title"/>
          </p:nvPr>
        </p:nvSpPr>
        <p:spPr/>
        <p:txBody>
          <a:bodyPr/>
          <a:lstStyle/>
          <a:p>
            <a:pPr eaLnBrk="1" hangingPunct="1"/>
            <a:r>
              <a:rPr lang="ja-JP" altLang="en-US" smtClean="0"/>
              <a:t>東京エレクトロンデバイス株式会社</a:t>
            </a:r>
          </a:p>
        </p:txBody>
      </p:sp>
      <p:sp>
        <p:nvSpPr>
          <p:cNvPr id="208899" name="Rectangle 3"/>
          <p:cNvSpPr>
            <a:spLocks noGrp="1" noChangeArrowheads="1"/>
          </p:cNvSpPr>
          <p:nvPr>
            <p:ph type="body" sz="half" idx="1"/>
          </p:nvPr>
        </p:nvSpPr>
        <p:spPr>
          <a:xfrm>
            <a:off x="0" y="1025525"/>
            <a:ext cx="4413250" cy="4525963"/>
          </a:xfrm>
        </p:spPr>
        <p:txBody>
          <a:bodyPr/>
          <a:lstStyle/>
          <a:p>
            <a:pPr eaLnBrk="1" hangingPunct="1"/>
            <a:r>
              <a:rPr lang="ja-JP" altLang="en-US" sz="2000" b="1" smtClean="0"/>
              <a:t>最新</a:t>
            </a:r>
            <a:r>
              <a:rPr lang="en-US" altLang="ja-JP" sz="2000" b="1" smtClean="0"/>
              <a:t>FPGA</a:t>
            </a:r>
            <a:r>
              <a:rPr lang="ja-JP" altLang="en-US" sz="2000" b="1" smtClean="0"/>
              <a:t>の特徴</a:t>
            </a:r>
          </a:p>
          <a:p>
            <a:pPr eaLnBrk="1" hangingPunct="1">
              <a:buFontTx/>
              <a:buNone/>
            </a:pPr>
            <a:r>
              <a:rPr lang="ja-JP" altLang="en-US" sz="1800" smtClean="0"/>
              <a:t>　　</a:t>
            </a:r>
            <a:r>
              <a:rPr lang="en-US" altLang="ja-JP" sz="1800" b="1" smtClean="0">
                <a:solidFill>
                  <a:srgbClr val="FF0000"/>
                </a:solidFill>
              </a:rPr>
              <a:t>-</a:t>
            </a:r>
            <a:r>
              <a:rPr lang="ja-JP" altLang="en-US" sz="1800" b="1" smtClean="0">
                <a:solidFill>
                  <a:srgbClr val="FF0000"/>
                </a:solidFill>
              </a:rPr>
              <a:t>低消費電力の成果</a:t>
            </a:r>
            <a:endParaRPr lang="en-US" altLang="ja-JP" sz="1800" b="1" smtClean="0">
              <a:solidFill>
                <a:srgbClr val="FF0000"/>
              </a:solidFill>
            </a:endParaRPr>
          </a:p>
          <a:p>
            <a:pPr eaLnBrk="1" hangingPunct="1">
              <a:buFontTx/>
              <a:buNone/>
            </a:pPr>
            <a:r>
              <a:rPr lang="en-US" altLang="ja-JP" sz="1800" b="1" smtClean="0"/>
              <a:t>	</a:t>
            </a:r>
            <a:r>
              <a:rPr lang="ja-JP" altLang="en-US" sz="1800" b="1" smtClean="0"/>
              <a:t>スタティック消費電力が最大</a:t>
            </a:r>
            <a:r>
              <a:rPr lang="en-US" altLang="ja-JP" sz="1800" b="1" smtClean="0"/>
              <a:t>50%</a:t>
            </a:r>
            <a:r>
              <a:rPr lang="ja-JP" altLang="en-US" sz="1800" b="1" smtClean="0"/>
              <a:t>抑制</a:t>
            </a:r>
            <a:endParaRPr lang="en-US" altLang="ja-JP" sz="1800" b="1" smtClean="0"/>
          </a:p>
          <a:p>
            <a:pPr eaLnBrk="1" hangingPunct="1">
              <a:buFontTx/>
              <a:buNone/>
            </a:pPr>
            <a:r>
              <a:rPr lang="en-US" altLang="ja-JP" sz="1800" b="1" smtClean="0"/>
              <a:t>	</a:t>
            </a:r>
            <a:r>
              <a:rPr lang="ja-JP" altLang="en-US" sz="1800" b="1" smtClean="0"/>
              <a:t>前世代の</a:t>
            </a:r>
            <a:r>
              <a:rPr lang="en-US" altLang="ja-JP" sz="1800" b="1" smtClean="0"/>
              <a:t>FPGA</a:t>
            </a:r>
            <a:r>
              <a:rPr lang="ja-JP" altLang="en-US" sz="1800" b="1" smtClean="0"/>
              <a:t>に比べ、集積度が２倍拡大し、総消費電力が最大</a:t>
            </a:r>
            <a:r>
              <a:rPr lang="en-US" altLang="ja-JP" sz="1800" b="1" smtClean="0"/>
              <a:t>50%</a:t>
            </a:r>
            <a:r>
              <a:rPr lang="ja-JP" altLang="en-US" sz="1800" b="1" smtClean="0"/>
              <a:t>削減</a:t>
            </a:r>
          </a:p>
        </p:txBody>
      </p:sp>
      <p:pic>
        <p:nvPicPr>
          <p:cNvPr id="208900" name="Picture 10"/>
          <p:cNvPicPr>
            <a:picLocks noChangeAspect="1" noChangeArrowheads="1"/>
          </p:cNvPicPr>
          <p:nvPr/>
        </p:nvPicPr>
        <p:blipFill>
          <a:blip r:embed="rId2"/>
          <a:srcRect/>
          <a:stretch>
            <a:fillRect/>
          </a:stretch>
        </p:blipFill>
        <p:spPr bwMode="auto">
          <a:xfrm>
            <a:off x="138113" y="2795588"/>
            <a:ext cx="4235450" cy="2762250"/>
          </a:xfrm>
          <a:prstGeom prst="rect">
            <a:avLst/>
          </a:prstGeom>
          <a:noFill/>
          <a:ln w="9525">
            <a:noFill/>
            <a:miter lim="800000"/>
            <a:headEnd/>
            <a:tailEnd/>
          </a:ln>
        </p:spPr>
      </p:pic>
      <p:sp>
        <p:nvSpPr>
          <p:cNvPr id="208901" name="Rectangle 3"/>
          <p:cNvSpPr txBox="1">
            <a:spLocks noChangeArrowheads="1"/>
          </p:cNvSpPr>
          <p:nvPr/>
        </p:nvSpPr>
        <p:spPr bwMode="auto">
          <a:xfrm>
            <a:off x="4398963" y="1031875"/>
            <a:ext cx="4486275" cy="4525963"/>
          </a:xfrm>
          <a:prstGeom prst="rect">
            <a:avLst/>
          </a:prstGeom>
          <a:noFill/>
          <a:ln w="9525">
            <a:noFill/>
            <a:miter lim="800000"/>
            <a:headEnd/>
            <a:tailEnd/>
          </a:ln>
        </p:spPr>
        <p:txBody>
          <a:bodyPr/>
          <a:lstStyle/>
          <a:p>
            <a:pPr marL="342900" indent="-342900">
              <a:spcBef>
                <a:spcPct val="20000"/>
              </a:spcBef>
              <a:buFontTx/>
              <a:buBlip>
                <a:blip r:embed="rId3"/>
              </a:buBlip>
            </a:pPr>
            <a:r>
              <a:rPr lang="ja-JP" altLang="en-US" sz="2000" b="1">
                <a:solidFill>
                  <a:srgbClr val="000000"/>
                </a:solidFill>
                <a:latin typeface="ＭＳ Ｐゴシック" charset="-128"/>
              </a:rPr>
              <a:t>最新</a:t>
            </a:r>
            <a:r>
              <a:rPr lang="en-US" altLang="ja-JP" sz="2000" b="1">
                <a:solidFill>
                  <a:srgbClr val="000000"/>
                </a:solidFill>
                <a:latin typeface="ＭＳ Ｐゴシック" charset="-128"/>
              </a:rPr>
              <a:t>FPGA</a:t>
            </a:r>
            <a:r>
              <a:rPr lang="ja-JP" altLang="en-US" sz="2000" b="1">
                <a:solidFill>
                  <a:srgbClr val="000000"/>
                </a:solidFill>
                <a:latin typeface="ＭＳ Ｐゴシック" charset="-128"/>
              </a:rPr>
              <a:t>の特徴</a:t>
            </a:r>
          </a:p>
          <a:p>
            <a:pPr marL="342900" indent="-342900">
              <a:spcBef>
                <a:spcPct val="20000"/>
              </a:spcBef>
            </a:pPr>
            <a:r>
              <a:rPr lang="ja-JP" altLang="en-US">
                <a:solidFill>
                  <a:srgbClr val="000000"/>
                </a:solidFill>
                <a:latin typeface="ＭＳ Ｐゴシック" charset="-128"/>
              </a:rPr>
              <a:t>　　</a:t>
            </a:r>
            <a:r>
              <a:rPr lang="en-US" altLang="ja-JP" b="1">
                <a:solidFill>
                  <a:srgbClr val="FF0000"/>
                </a:solidFill>
                <a:latin typeface="ＭＳ Ｐゴシック" charset="-128"/>
              </a:rPr>
              <a:t>-28Gbps</a:t>
            </a:r>
            <a:r>
              <a:rPr lang="ja-JP" altLang="en-US" b="1">
                <a:solidFill>
                  <a:srgbClr val="FF0000"/>
                </a:solidFill>
                <a:latin typeface="ＭＳ Ｐゴシック" charset="-128"/>
              </a:rPr>
              <a:t>シリアルトランシーバテクノロジ</a:t>
            </a:r>
            <a:endParaRPr lang="en-US" altLang="ja-JP" b="1">
              <a:solidFill>
                <a:srgbClr val="FF0000"/>
              </a:solidFill>
              <a:latin typeface="ＭＳ Ｐゴシック" charset="-128"/>
            </a:endParaRPr>
          </a:p>
          <a:p>
            <a:pPr marL="342900" indent="-342900">
              <a:spcBef>
                <a:spcPct val="20000"/>
              </a:spcBef>
            </a:pPr>
            <a:r>
              <a:rPr lang="en-US" altLang="ja-JP" b="1">
                <a:solidFill>
                  <a:srgbClr val="000000"/>
                </a:solidFill>
                <a:latin typeface="ＭＳ Ｐゴシック" charset="-128"/>
              </a:rPr>
              <a:t>	Virtex-7 HT FPGA</a:t>
            </a:r>
            <a:r>
              <a:rPr lang="ja-JP" altLang="en-US" b="1">
                <a:solidFill>
                  <a:srgbClr val="000000"/>
                </a:solidFill>
                <a:latin typeface="ＭＳ Ｐゴシック" charset="-128"/>
              </a:rPr>
              <a:t>は業界最高の帯域幅を提供するプラットフォーム</a:t>
            </a:r>
            <a:endParaRPr lang="en-US" altLang="ja-JP" b="1">
              <a:solidFill>
                <a:srgbClr val="000000"/>
              </a:solidFill>
              <a:latin typeface="ＭＳ Ｐゴシック" charset="-128"/>
            </a:endParaRPr>
          </a:p>
          <a:p>
            <a:pPr marL="342900" indent="-342900">
              <a:spcBef>
                <a:spcPct val="20000"/>
              </a:spcBef>
            </a:pPr>
            <a:r>
              <a:rPr lang="en-US" altLang="ja-JP" b="1">
                <a:solidFill>
                  <a:srgbClr val="000000"/>
                </a:solidFill>
                <a:latin typeface="ＭＳ Ｐゴシック" charset="-128"/>
              </a:rPr>
              <a:t>	100G</a:t>
            </a:r>
            <a:r>
              <a:rPr lang="ja-JP" altLang="en-US" b="1">
                <a:solidFill>
                  <a:srgbClr val="000000"/>
                </a:solidFill>
                <a:latin typeface="ＭＳ Ｐゴシック" charset="-128"/>
              </a:rPr>
              <a:t>～</a:t>
            </a:r>
            <a:r>
              <a:rPr lang="en-US" altLang="ja-JP" b="1">
                <a:solidFill>
                  <a:srgbClr val="000000"/>
                </a:solidFill>
                <a:latin typeface="ＭＳ Ｐゴシック" charset="-128"/>
              </a:rPr>
              <a:t>400G</a:t>
            </a:r>
            <a:r>
              <a:rPr lang="ja-JP" altLang="en-US" b="1">
                <a:solidFill>
                  <a:srgbClr val="000000"/>
                </a:solidFill>
                <a:latin typeface="ＭＳ Ｐゴシック" charset="-128"/>
              </a:rPr>
              <a:t>の</a:t>
            </a:r>
            <a:endParaRPr lang="en-US" altLang="ja-JP" b="1">
              <a:solidFill>
                <a:srgbClr val="000000"/>
              </a:solidFill>
              <a:latin typeface="ＭＳ Ｐゴシック" charset="-128"/>
            </a:endParaRPr>
          </a:p>
          <a:p>
            <a:pPr marL="342900" indent="-342900">
              <a:spcBef>
                <a:spcPct val="20000"/>
              </a:spcBef>
            </a:pPr>
            <a:r>
              <a:rPr lang="ja-JP" altLang="en-US" b="1">
                <a:solidFill>
                  <a:srgbClr val="000000"/>
                </a:solidFill>
                <a:latin typeface="ＭＳ Ｐゴシック" charset="-128"/>
              </a:rPr>
              <a:t>　　ラインカードを</a:t>
            </a:r>
            <a:endParaRPr lang="en-US" altLang="ja-JP" b="1">
              <a:solidFill>
                <a:srgbClr val="000000"/>
              </a:solidFill>
              <a:latin typeface="ＭＳ Ｐゴシック" charset="-128"/>
            </a:endParaRPr>
          </a:p>
          <a:p>
            <a:pPr marL="342900" indent="-342900">
              <a:spcBef>
                <a:spcPct val="20000"/>
              </a:spcBef>
            </a:pPr>
            <a:r>
              <a:rPr lang="en-US" altLang="ja-JP" b="1">
                <a:solidFill>
                  <a:srgbClr val="000000"/>
                </a:solidFill>
                <a:latin typeface="ＭＳ Ｐゴシック" charset="-128"/>
              </a:rPr>
              <a:t>	</a:t>
            </a:r>
            <a:r>
              <a:rPr lang="ja-JP" altLang="en-US" b="1">
                <a:solidFill>
                  <a:srgbClr val="000000"/>
                </a:solidFill>
                <a:latin typeface="ＭＳ Ｐゴシック" charset="-128"/>
              </a:rPr>
              <a:t>実現、次世代</a:t>
            </a:r>
            <a:r>
              <a:rPr lang="en-US" altLang="ja-JP" b="1">
                <a:solidFill>
                  <a:srgbClr val="000000"/>
                </a:solidFill>
                <a:latin typeface="ＭＳ Ｐゴシック" charset="-128"/>
              </a:rPr>
              <a:t>	</a:t>
            </a:r>
          </a:p>
          <a:p>
            <a:pPr marL="342900" indent="-342900">
              <a:spcBef>
                <a:spcPct val="20000"/>
              </a:spcBef>
            </a:pPr>
            <a:r>
              <a:rPr lang="en-US" altLang="ja-JP" b="1">
                <a:solidFill>
                  <a:srgbClr val="000000"/>
                </a:solidFill>
                <a:latin typeface="ＭＳ Ｐゴシック" charset="-128"/>
              </a:rPr>
              <a:t>	</a:t>
            </a:r>
            <a:r>
              <a:rPr lang="ja-JP" altLang="en-US" b="1">
                <a:solidFill>
                  <a:srgbClr val="000000"/>
                </a:solidFill>
                <a:latin typeface="ＭＳ Ｐゴシック" charset="-128"/>
              </a:rPr>
              <a:t>通信システム</a:t>
            </a:r>
            <a:endParaRPr lang="en-US" altLang="ja-JP" b="1">
              <a:solidFill>
                <a:srgbClr val="000000"/>
              </a:solidFill>
              <a:latin typeface="ＭＳ Ｐゴシック" charset="-128"/>
            </a:endParaRPr>
          </a:p>
          <a:p>
            <a:pPr marL="342900" indent="-342900">
              <a:spcBef>
                <a:spcPct val="20000"/>
              </a:spcBef>
            </a:pPr>
            <a:r>
              <a:rPr lang="en-US" altLang="ja-JP" b="1">
                <a:solidFill>
                  <a:srgbClr val="000000"/>
                </a:solidFill>
                <a:latin typeface="ＭＳ Ｐゴシック" charset="-128"/>
              </a:rPr>
              <a:t>	</a:t>
            </a:r>
            <a:r>
              <a:rPr lang="ja-JP" altLang="en-US" b="1">
                <a:solidFill>
                  <a:srgbClr val="000000"/>
                </a:solidFill>
                <a:latin typeface="ＭＳ Ｐゴシック" charset="-128"/>
              </a:rPr>
              <a:t>に対応。</a:t>
            </a:r>
          </a:p>
        </p:txBody>
      </p:sp>
      <p:pic>
        <p:nvPicPr>
          <p:cNvPr id="208902" name="Picture 11"/>
          <p:cNvPicPr>
            <a:picLocks noChangeAspect="1" noChangeArrowheads="1"/>
          </p:cNvPicPr>
          <p:nvPr/>
        </p:nvPicPr>
        <p:blipFill>
          <a:blip r:embed="rId4"/>
          <a:srcRect/>
          <a:stretch>
            <a:fillRect/>
          </a:stretch>
        </p:blipFill>
        <p:spPr bwMode="auto">
          <a:xfrm>
            <a:off x="4413250" y="4449763"/>
            <a:ext cx="3975100" cy="2349500"/>
          </a:xfrm>
          <a:prstGeom prst="rect">
            <a:avLst/>
          </a:prstGeom>
          <a:noFill/>
          <a:ln w="9525">
            <a:noFill/>
            <a:miter lim="800000"/>
            <a:headEnd/>
            <a:tailEnd/>
          </a:ln>
        </p:spPr>
      </p:pic>
      <p:pic>
        <p:nvPicPr>
          <p:cNvPr id="208903" name="Picture 12"/>
          <p:cNvPicPr>
            <a:picLocks noChangeAspect="1" noChangeArrowheads="1"/>
          </p:cNvPicPr>
          <p:nvPr/>
        </p:nvPicPr>
        <p:blipFill>
          <a:blip r:embed="rId5"/>
          <a:srcRect/>
          <a:stretch>
            <a:fillRect/>
          </a:stretch>
        </p:blipFill>
        <p:spPr bwMode="auto">
          <a:xfrm>
            <a:off x="6418263" y="2381250"/>
            <a:ext cx="2593975" cy="2039938"/>
          </a:xfrm>
          <a:prstGeom prst="rect">
            <a:avLst/>
          </a:prstGeom>
          <a:noFill/>
          <a:ln w="9525">
            <a:noFill/>
            <a:miter lim="800000"/>
            <a:headEnd/>
            <a:tailEnd/>
          </a:ln>
        </p:spPr>
      </p:pic>
    </p:spTree>
  </p:cSld>
  <p:clrMapOvr>
    <a:masterClrMapping/>
  </p:clrMapOvr>
  <p:transition advTm="30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正方形/長方形 24"/>
          <p:cNvSpPr/>
          <p:nvPr/>
        </p:nvSpPr>
        <p:spPr>
          <a:xfrm>
            <a:off x="0" y="0"/>
            <a:ext cx="9144000" cy="6858000"/>
          </a:xfrm>
          <a:prstGeom prst="rect">
            <a:avLst/>
          </a:prstGeom>
          <a:solidFill>
            <a:schemeClr val="accent4">
              <a:lumMod val="20000"/>
              <a:lumOff val="8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ja-JP" dirty="0">
                <a:solidFill>
                  <a:prstClr val="white"/>
                </a:solidFill>
              </a:rPr>
              <a:t>東京大学・</a:t>
            </a:r>
            <a:r>
              <a:rPr lang="ja-JP" altLang="ja-JP" dirty="0">
                <a:solidFill>
                  <a:prstClr val="white"/>
                </a:solidFill>
              </a:rPr>
              <a:t>押山研究室提</a:t>
            </a:r>
            <a:endParaRPr lang="ja-JP" altLang="en-US" dirty="0">
              <a:solidFill>
                <a:prstClr val="white"/>
              </a:solidFill>
            </a:endParaRPr>
          </a:p>
        </p:txBody>
      </p:sp>
      <p:grpSp>
        <p:nvGrpSpPr>
          <p:cNvPr id="209922" name="グループ化 20"/>
          <p:cNvGrpSpPr>
            <a:grpSpLocks/>
          </p:cNvGrpSpPr>
          <p:nvPr/>
        </p:nvGrpSpPr>
        <p:grpSpPr bwMode="auto">
          <a:xfrm>
            <a:off x="206375" y="4686300"/>
            <a:ext cx="8770938" cy="1647825"/>
            <a:chOff x="94710" y="4754757"/>
            <a:chExt cx="8995582" cy="1689577"/>
          </a:xfrm>
        </p:grpSpPr>
        <p:pic>
          <p:nvPicPr>
            <p:cNvPr id="209945" name="図 134" descr="HPCC_HPL.png"/>
            <p:cNvPicPr>
              <a:picLocks noChangeAspect="1"/>
            </p:cNvPicPr>
            <p:nvPr/>
          </p:nvPicPr>
          <p:blipFill>
            <a:blip r:embed="rId3"/>
            <a:srcRect/>
            <a:stretch>
              <a:fillRect/>
            </a:stretch>
          </p:blipFill>
          <p:spPr bwMode="auto">
            <a:xfrm>
              <a:off x="6912260" y="4754757"/>
              <a:ext cx="2178032" cy="1689577"/>
            </a:xfrm>
            <a:prstGeom prst="rect">
              <a:avLst/>
            </a:prstGeom>
            <a:noFill/>
            <a:ln w="9525">
              <a:solidFill>
                <a:schemeClr val="accent1"/>
              </a:solidFill>
              <a:miter lim="800000"/>
              <a:headEnd/>
              <a:tailEnd/>
            </a:ln>
          </p:spPr>
        </p:pic>
        <p:pic>
          <p:nvPicPr>
            <p:cNvPr id="209946" name="図 135" descr="HPCC_RandomAccess.png"/>
            <p:cNvPicPr>
              <a:picLocks noChangeAspect="1"/>
            </p:cNvPicPr>
            <p:nvPr/>
          </p:nvPicPr>
          <p:blipFill>
            <a:blip r:embed="rId4"/>
            <a:srcRect/>
            <a:stretch>
              <a:fillRect/>
            </a:stretch>
          </p:blipFill>
          <p:spPr bwMode="auto">
            <a:xfrm>
              <a:off x="2362433" y="4754757"/>
              <a:ext cx="2191232" cy="1689576"/>
            </a:xfrm>
            <a:prstGeom prst="rect">
              <a:avLst/>
            </a:prstGeom>
            <a:noFill/>
            <a:ln w="9525">
              <a:solidFill>
                <a:schemeClr val="accent1"/>
              </a:solidFill>
              <a:miter lim="800000"/>
              <a:headEnd/>
              <a:tailEnd/>
            </a:ln>
          </p:spPr>
        </p:pic>
        <p:pic>
          <p:nvPicPr>
            <p:cNvPr id="209947" name="図 136" descr="HPCC_STREAM.png"/>
            <p:cNvPicPr>
              <a:picLocks noChangeAspect="1"/>
            </p:cNvPicPr>
            <p:nvPr/>
          </p:nvPicPr>
          <p:blipFill>
            <a:blip r:embed="rId5"/>
            <a:srcRect/>
            <a:stretch>
              <a:fillRect/>
            </a:stretch>
          </p:blipFill>
          <p:spPr bwMode="auto">
            <a:xfrm>
              <a:off x="4639353" y="4754757"/>
              <a:ext cx="2187219" cy="1689577"/>
            </a:xfrm>
            <a:prstGeom prst="rect">
              <a:avLst/>
            </a:prstGeom>
            <a:noFill/>
            <a:ln w="9525">
              <a:solidFill>
                <a:schemeClr val="accent1"/>
              </a:solidFill>
              <a:miter lim="800000"/>
              <a:headEnd/>
              <a:tailEnd/>
            </a:ln>
          </p:spPr>
        </p:pic>
        <p:pic>
          <p:nvPicPr>
            <p:cNvPr id="209948" name="図 19" descr="HPCC_FFT.png"/>
            <p:cNvPicPr>
              <a:picLocks noChangeAspect="1"/>
            </p:cNvPicPr>
            <p:nvPr/>
          </p:nvPicPr>
          <p:blipFill>
            <a:blip r:embed="rId6"/>
            <a:srcRect/>
            <a:stretch>
              <a:fillRect/>
            </a:stretch>
          </p:blipFill>
          <p:spPr bwMode="auto">
            <a:xfrm>
              <a:off x="94710" y="4754757"/>
              <a:ext cx="2182035" cy="1689576"/>
            </a:xfrm>
            <a:prstGeom prst="rect">
              <a:avLst/>
            </a:prstGeom>
            <a:noFill/>
            <a:ln w="9525">
              <a:solidFill>
                <a:schemeClr val="accent1"/>
              </a:solidFill>
              <a:miter lim="800000"/>
              <a:headEnd/>
              <a:tailEnd/>
            </a:ln>
          </p:spPr>
        </p:pic>
      </p:grpSp>
      <p:pic>
        <p:nvPicPr>
          <p:cNvPr id="131" name="図 130" descr="001.jpg"/>
          <p:cNvPicPr>
            <a:picLocks noChangeAspect="1"/>
          </p:cNvPicPr>
          <p:nvPr/>
        </p:nvPicPr>
        <p:blipFill>
          <a:blip r:embed="rId7" cstate="print"/>
          <a:srcRect t="26673" b="8876"/>
          <a:stretch>
            <a:fillRect/>
          </a:stretch>
        </p:blipFill>
        <p:spPr>
          <a:xfrm>
            <a:off x="4932040" y="53625"/>
            <a:ext cx="4185465" cy="1819384"/>
          </a:xfrm>
          <a:prstGeom prst="rect">
            <a:avLst/>
          </a:prstGeom>
          <a:ln>
            <a:noFill/>
          </a:ln>
          <a:effectLst>
            <a:softEdge rad="112500"/>
          </a:effectLst>
        </p:spPr>
      </p:pic>
      <p:pic>
        <p:nvPicPr>
          <p:cNvPr id="209924" name="図 9" descr="京ロゴ最終.png"/>
          <p:cNvPicPr>
            <a:picLocks/>
          </p:cNvPicPr>
          <p:nvPr/>
        </p:nvPicPr>
        <p:blipFill>
          <a:blip r:embed="rId8"/>
          <a:srcRect/>
          <a:stretch>
            <a:fillRect/>
          </a:stretch>
        </p:blipFill>
        <p:spPr bwMode="auto">
          <a:xfrm>
            <a:off x="8475663" y="6056313"/>
            <a:ext cx="668337" cy="801687"/>
          </a:xfrm>
          <a:prstGeom prst="rect">
            <a:avLst/>
          </a:prstGeom>
          <a:noFill/>
          <a:ln w="9525">
            <a:noFill/>
            <a:miter lim="800000"/>
            <a:headEnd/>
            <a:tailEnd/>
          </a:ln>
        </p:spPr>
      </p:pic>
      <p:pic>
        <p:nvPicPr>
          <p:cNvPr id="209925" name="図 131" descr="2011年11月TOP1認定証.png"/>
          <p:cNvPicPr>
            <a:picLocks noChangeAspect="1"/>
          </p:cNvPicPr>
          <p:nvPr/>
        </p:nvPicPr>
        <p:blipFill>
          <a:blip r:embed="rId9"/>
          <a:srcRect/>
          <a:stretch>
            <a:fillRect/>
          </a:stretch>
        </p:blipFill>
        <p:spPr bwMode="auto">
          <a:xfrm>
            <a:off x="473075" y="2265363"/>
            <a:ext cx="2794000" cy="1976437"/>
          </a:xfrm>
          <a:prstGeom prst="rect">
            <a:avLst/>
          </a:prstGeom>
          <a:noFill/>
          <a:ln w="3175">
            <a:solidFill>
              <a:schemeClr val="accent1"/>
            </a:solidFill>
            <a:miter lim="800000"/>
            <a:headEnd/>
            <a:tailEnd/>
          </a:ln>
        </p:spPr>
      </p:pic>
      <p:pic>
        <p:nvPicPr>
          <p:cNvPr id="12" name="図 11" descr="P1010234a.jpg"/>
          <p:cNvPicPr>
            <a:picLocks noChangeAspect="1"/>
          </p:cNvPicPr>
          <p:nvPr/>
        </p:nvPicPr>
        <p:blipFill>
          <a:blip r:embed="rId10" cstate="print"/>
          <a:srcRect l="6705" t="34569" r="2811" b="28954"/>
          <a:stretch>
            <a:fillRect/>
          </a:stretch>
        </p:blipFill>
        <p:spPr>
          <a:xfrm>
            <a:off x="90010" y="458670"/>
            <a:ext cx="4797025" cy="1440160"/>
          </a:xfrm>
          <a:prstGeom prst="rect">
            <a:avLst/>
          </a:prstGeom>
          <a:ln>
            <a:noFill/>
          </a:ln>
          <a:effectLst>
            <a:softEdge rad="112500"/>
          </a:effectLst>
        </p:spPr>
      </p:pic>
      <p:pic>
        <p:nvPicPr>
          <p:cNvPr id="209927" name="図 13" descr="symbol4_300.gif"/>
          <p:cNvPicPr>
            <a:picLocks noChangeAspect="1"/>
          </p:cNvPicPr>
          <p:nvPr/>
        </p:nvPicPr>
        <p:blipFill>
          <a:blip r:embed="rId11"/>
          <a:srcRect/>
          <a:stretch>
            <a:fillRect/>
          </a:stretch>
        </p:blipFill>
        <p:spPr bwMode="auto">
          <a:xfrm>
            <a:off x="71438" y="6392863"/>
            <a:ext cx="1350962" cy="411162"/>
          </a:xfrm>
          <a:prstGeom prst="rect">
            <a:avLst/>
          </a:prstGeom>
          <a:noFill/>
          <a:ln w="9525">
            <a:noFill/>
            <a:miter lim="800000"/>
            <a:headEnd/>
            <a:tailEnd/>
          </a:ln>
        </p:spPr>
      </p:pic>
      <p:pic>
        <p:nvPicPr>
          <p:cNvPr id="209928" name="図 132" descr="GB.png"/>
          <p:cNvPicPr>
            <a:picLocks noChangeAspect="1"/>
          </p:cNvPicPr>
          <p:nvPr/>
        </p:nvPicPr>
        <p:blipFill>
          <a:blip r:embed="rId12"/>
          <a:srcRect/>
          <a:stretch>
            <a:fillRect/>
          </a:stretch>
        </p:blipFill>
        <p:spPr bwMode="auto">
          <a:xfrm>
            <a:off x="3916363" y="2265363"/>
            <a:ext cx="2609850" cy="1976437"/>
          </a:xfrm>
          <a:prstGeom prst="rect">
            <a:avLst/>
          </a:prstGeom>
          <a:noFill/>
          <a:ln w="9525">
            <a:noFill/>
            <a:miter lim="800000"/>
            <a:headEnd/>
            <a:tailEnd/>
          </a:ln>
        </p:spPr>
      </p:pic>
      <p:sp>
        <p:nvSpPr>
          <p:cNvPr id="22" name="正方形/長方形 21"/>
          <p:cNvSpPr/>
          <p:nvPr/>
        </p:nvSpPr>
        <p:spPr>
          <a:xfrm>
            <a:off x="6642100" y="2265363"/>
            <a:ext cx="2295525" cy="198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white"/>
              </a:solidFill>
            </a:endParaRPr>
          </a:p>
        </p:txBody>
      </p:sp>
      <p:pic>
        <p:nvPicPr>
          <p:cNvPr id="209930" name="図 23" descr="機構ロゴタイプ明朝.png"/>
          <p:cNvPicPr>
            <a:picLocks noChangeAspect="1"/>
          </p:cNvPicPr>
          <p:nvPr/>
        </p:nvPicPr>
        <p:blipFill>
          <a:blip r:embed="rId13"/>
          <a:srcRect/>
          <a:stretch>
            <a:fillRect/>
          </a:stretch>
        </p:blipFill>
        <p:spPr bwMode="auto">
          <a:xfrm>
            <a:off x="161925" y="152400"/>
            <a:ext cx="4679950" cy="328613"/>
          </a:xfrm>
          <a:prstGeom prst="rect">
            <a:avLst/>
          </a:prstGeom>
          <a:noFill/>
          <a:ln w="9525">
            <a:noFill/>
            <a:miter lim="800000"/>
            <a:headEnd/>
            <a:tailEnd/>
          </a:ln>
        </p:spPr>
      </p:pic>
      <p:grpSp>
        <p:nvGrpSpPr>
          <p:cNvPr id="209931" name="グループ化 9"/>
          <p:cNvGrpSpPr>
            <a:grpSpLocks/>
          </p:cNvGrpSpPr>
          <p:nvPr/>
        </p:nvGrpSpPr>
        <p:grpSpPr bwMode="auto">
          <a:xfrm>
            <a:off x="6732588" y="2355850"/>
            <a:ext cx="2076450" cy="1851025"/>
            <a:chOff x="6732240" y="2356138"/>
            <a:chExt cx="2077591" cy="1851485"/>
          </a:xfrm>
        </p:grpSpPr>
        <p:pic>
          <p:nvPicPr>
            <p:cNvPr id="209941" name="図 22" descr="01.gif"/>
            <p:cNvPicPr>
              <a:picLocks noChangeAspect="1"/>
            </p:cNvPicPr>
            <p:nvPr/>
          </p:nvPicPr>
          <p:blipFill>
            <a:blip r:embed="rId14"/>
            <a:srcRect/>
            <a:stretch>
              <a:fillRect/>
            </a:stretch>
          </p:blipFill>
          <p:spPr bwMode="auto">
            <a:xfrm>
              <a:off x="6732240" y="2356138"/>
              <a:ext cx="1466655" cy="1055992"/>
            </a:xfrm>
            <a:prstGeom prst="rect">
              <a:avLst/>
            </a:prstGeom>
            <a:noFill/>
            <a:ln w="9525">
              <a:noFill/>
              <a:miter lim="800000"/>
              <a:headEnd/>
              <a:tailEnd/>
            </a:ln>
          </p:spPr>
        </p:pic>
        <p:pic>
          <p:nvPicPr>
            <p:cNvPr id="209942" name="図 1"/>
            <p:cNvPicPr>
              <a:picLocks noChangeAspect="1"/>
            </p:cNvPicPr>
            <p:nvPr/>
          </p:nvPicPr>
          <p:blipFill>
            <a:blip r:embed="rId15"/>
            <a:srcRect l="16302" r="24937"/>
            <a:stretch>
              <a:fillRect/>
            </a:stretch>
          </p:blipFill>
          <p:spPr bwMode="auto">
            <a:xfrm>
              <a:off x="7852095" y="3203975"/>
              <a:ext cx="957736" cy="1003648"/>
            </a:xfrm>
            <a:prstGeom prst="rect">
              <a:avLst/>
            </a:prstGeom>
            <a:noFill/>
            <a:ln w="9525">
              <a:noFill/>
              <a:miter lim="800000"/>
              <a:headEnd/>
              <a:tailEnd/>
            </a:ln>
          </p:spPr>
        </p:pic>
        <p:cxnSp>
          <p:nvCxnSpPr>
            <p:cNvPr id="27" name="直線コネクタ 26"/>
            <p:cNvCxnSpPr/>
            <p:nvPr/>
          </p:nvCxnSpPr>
          <p:spPr>
            <a:xfrm>
              <a:off x="7002263" y="3212014"/>
              <a:ext cx="1196044" cy="9273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092800" y="3075455"/>
              <a:ext cx="1440654" cy="4065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9932" name="テキスト ボックス 6"/>
          <p:cNvSpPr txBox="1">
            <a:spLocks noChangeArrowheads="1"/>
          </p:cNvSpPr>
          <p:nvPr/>
        </p:nvSpPr>
        <p:spPr bwMode="auto">
          <a:xfrm>
            <a:off x="6615113" y="4030663"/>
            <a:ext cx="1106487" cy="185737"/>
          </a:xfrm>
          <a:prstGeom prst="rect">
            <a:avLst/>
          </a:prstGeom>
          <a:noFill/>
          <a:ln w="9525">
            <a:noFill/>
            <a:miter lim="800000"/>
            <a:headEnd/>
            <a:tailEnd/>
          </a:ln>
        </p:spPr>
        <p:txBody>
          <a:bodyPr wrap="none">
            <a:spAutoFit/>
          </a:bodyPr>
          <a:lstStyle/>
          <a:p>
            <a:r>
              <a:rPr lang="ja-JP" altLang="ja-JP" sz="600">
                <a:solidFill>
                  <a:srgbClr val="000000"/>
                </a:solidFill>
                <a:latin typeface="HGｺﾞｼｯｸM" pitchFamily="49" charset="-128"/>
                <a:ea typeface="HGｺﾞｼｯｸM" pitchFamily="49" charset="-128"/>
              </a:rPr>
              <a:t>東京大学・押山研究室提供</a:t>
            </a:r>
            <a:endParaRPr lang="ja-JP" altLang="en-US" sz="600">
              <a:solidFill>
                <a:srgbClr val="000000"/>
              </a:solidFill>
              <a:latin typeface="HGｺﾞｼｯｸM" pitchFamily="49" charset="-128"/>
              <a:ea typeface="HGｺﾞｼｯｸM" pitchFamily="49" charset="-128"/>
            </a:endParaRPr>
          </a:p>
        </p:txBody>
      </p:sp>
      <p:sp>
        <p:nvSpPr>
          <p:cNvPr id="8" name="正方形/長方形 7"/>
          <p:cNvSpPr/>
          <p:nvPr/>
        </p:nvSpPr>
        <p:spPr>
          <a:xfrm>
            <a:off x="92075" y="1906588"/>
            <a:ext cx="3568700" cy="3000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2" name="正方形/長方形 31"/>
          <p:cNvSpPr/>
          <p:nvPr/>
        </p:nvSpPr>
        <p:spPr>
          <a:xfrm>
            <a:off x="3773488" y="1906588"/>
            <a:ext cx="5267325" cy="3000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3" name="正方形/長方形 32"/>
          <p:cNvSpPr/>
          <p:nvPr/>
        </p:nvSpPr>
        <p:spPr>
          <a:xfrm>
            <a:off x="92075" y="4337050"/>
            <a:ext cx="8959850" cy="3000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209936" name="テキスト ボックス 12"/>
          <p:cNvSpPr txBox="1">
            <a:spLocks noChangeArrowheads="1"/>
          </p:cNvSpPr>
          <p:nvPr/>
        </p:nvSpPr>
        <p:spPr bwMode="auto">
          <a:xfrm>
            <a:off x="2636838" y="4337050"/>
            <a:ext cx="3906837" cy="306388"/>
          </a:xfrm>
          <a:prstGeom prst="rect">
            <a:avLst/>
          </a:prstGeom>
          <a:noFill/>
          <a:ln w="9525">
            <a:noFill/>
            <a:miter lim="800000"/>
            <a:headEnd/>
            <a:tailEnd/>
          </a:ln>
        </p:spPr>
        <p:txBody>
          <a:bodyPr wrap="none">
            <a:spAutoFit/>
          </a:bodyPr>
          <a:lstStyle/>
          <a:p>
            <a:r>
              <a:rPr lang="ja-JP" altLang="en-US" sz="1400" b="1">
                <a:solidFill>
                  <a:srgbClr val="FFFFFF"/>
                </a:solidFill>
              </a:rPr>
              <a:t>◆</a:t>
            </a:r>
            <a:r>
              <a:rPr lang="en-US" altLang="ja-JP" sz="1400" b="1">
                <a:solidFill>
                  <a:srgbClr val="FFFFFF"/>
                </a:solidFill>
              </a:rPr>
              <a:t>2011</a:t>
            </a:r>
            <a:r>
              <a:rPr lang="ja-JP" altLang="en-US" sz="1400" b="1">
                <a:solidFill>
                  <a:srgbClr val="FFFFFF"/>
                </a:solidFill>
              </a:rPr>
              <a:t>年</a:t>
            </a:r>
            <a:r>
              <a:rPr lang="en-US" altLang="ja-JP" sz="1400" b="1">
                <a:solidFill>
                  <a:srgbClr val="FFFFFF"/>
                </a:solidFill>
              </a:rPr>
              <a:t>11</a:t>
            </a:r>
            <a:r>
              <a:rPr lang="ja-JP" altLang="en-US" sz="1400" b="1">
                <a:solidFill>
                  <a:srgbClr val="FFFFFF"/>
                </a:solidFill>
              </a:rPr>
              <a:t>月　</a:t>
            </a:r>
            <a:r>
              <a:rPr lang="en-US" altLang="ja-JP" sz="1400" b="1">
                <a:solidFill>
                  <a:srgbClr val="FFFFFF"/>
                </a:solidFill>
              </a:rPr>
              <a:t>HPC</a:t>
            </a:r>
            <a:r>
              <a:rPr lang="ja-JP" altLang="en-US" sz="1400" b="1">
                <a:solidFill>
                  <a:srgbClr val="FFFFFF"/>
                </a:solidFill>
              </a:rPr>
              <a:t>チャレンジで「京」が</a:t>
            </a:r>
            <a:r>
              <a:rPr lang="en-US" altLang="ja-JP" sz="1400" b="1">
                <a:solidFill>
                  <a:srgbClr val="FFFFFF"/>
                </a:solidFill>
              </a:rPr>
              <a:t>4</a:t>
            </a:r>
            <a:r>
              <a:rPr lang="ja-JP" altLang="en-US" sz="1400" b="1">
                <a:solidFill>
                  <a:srgbClr val="FFFFFF"/>
                </a:solidFill>
              </a:rPr>
              <a:t>冠達成</a:t>
            </a:r>
            <a:endParaRPr lang="en-US" altLang="ja-JP" sz="1400" b="1">
              <a:solidFill>
                <a:srgbClr val="FFFFFF"/>
              </a:solidFill>
            </a:endParaRPr>
          </a:p>
        </p:txBody>
      </p:sp>
      <p:sp>
        <p:nvSpPr>
          <p:cNvPr id="209937" name="テキスト ボックス 17"/>
          <p:cNvSpPr txBox="1">
            <a:spLocks noChangeArrowheads="1"/>
          </p:cNvSpPr>
          <p:nvPr/>
        </p:nvSpPr>
        <p:spPr bwMode="auto">
          <a:xfrm>
            <a:off x="26988" y="1898650"/>
            <a:ext cx="3638550" cy="307975"/>
          </a:xfrm>
          <a:prstGeom prst="rect">
            <a:avLst/>
          </a:prstGeom>
          <a:noFill/>
          <a:ln w="9525">
            <a:noFill/>
            <a:miter lim="800000"/>
            <a:headEnd/>
            <a:tailEnd/>
          </a:ln>
        </p:spPr>
        <p:txBody>
          <a:bodyPr wrap="none">
            <a:spAutoFit/>
          </a:bodyPr>
          <a:lstStyle/>
          <a:p>
            <a:r>
              <a:rPr lang="ja-JP" altLang="en-US" sz="1400" b="1">
                <a:solidFill>
                  <a:srgbClr val="FFFFFF"/>
                </a:solidFill>
              </a:rPr>
              <a:t>◆</a:t>
            </a:r>
            <a:r>
              <a:rPr lang="en-US" altLang="ja-JP" sz="1400" b="1">
                <a:solidFill>
                  <a:srgbClr val="FFFFFF"/>
                </a:solidFill>
              </a:rPr>
              <a:t>2011</a:t>
            </a:r>
            <a:r>
              <a:rPr lang="ja-JP" altLang="en-US" sz="1400" b="1">
                <a:solidFill>
                  <a:srgbClr val="FFFFFF"/>
                </a:solidFill>
              </a:rPr>
              <a:t>年</a:t>
            </a:r>
            <a:r>
              <a:rPr lang="en-US" altLang="ja-JP" sz="1400" b="1">
                <a:solidFill>
                  <a:srgbClr val="FFFFFF"/>
                </a:solidFill>
              </a:rPr>
              <a:t>11</a:t>
            </a:r>
            <a:r>
              <a:rPr lang="ja-JP" altLang="en-US" sz="1400" b="1">
                <a:solidFill>
                  <a:srgbClr val="FFFFFF"/>
                </a:solidFill>
              </a:rPr>
              <a:t>月　「京」が</a:t>
            </a:r>
            <a:r>
              <a:rPr lang="en-US" altLang="ja-JP" sz="1400" b="1">
                <a:solidFill>
                  <a:srgbClr val="FFFFFF"/>
                </a:solidFill>
              </a:rPr>
              <a:t>2</a:t>
            </a:r>
            <a:r>
              <a:rPr lang="ja-JP" altLang="en-US" sz="1400" b="1">
                <a:solidFill>
                  <a:srgbClr val="FFFFFF"/>
                </a:solidFill>
              </a:rPr>
              <a:t>期連続世界一を達成</a:t>
            </a:r>
            <a:endParaRPr lang="en-US" altLang="ja-JP" sz="1400" b="1">
              <a:solidFill>
                <a:srgbClr val="FFFFFF"/>
              </a:solidFill>
            </a:endParaRPr>
          </a:p>
        </p:txBody>
      </p:sp>
      <p:sp>
        <p:nvSpPr>
          <p:cNvPr id="209938" name="テキスト ボックス 16"/>
          <p:cNvSpPr txBox="1">
            <a:spLocks noChangeArrowheads="1"/>
          </p:cNvSpPr>
          <p:nvPr/>
        </p:nvSpPr>
        <p:spPr bwMode="auto">
          <a:xfrm>
            <a:off x="3825875" y="1898650"/>
            <a:ext cx="5202238" cy="307975"/>
          </a:xfrm>
          <a:prstGeom prst="rect">
            <a:avLst/>
          </a:prstGeom>
          <a:noFill/>
          <a:ln w="9525">
            <a:noFill/>
            <a:miter lim="800000"/>
            <a:headEnd/>
            <a:tailEnd/>
          </a:ln>
        </p:spPr>
        <p:txBody>
          <a:bodyPr>
            <a:spAutoFit/>
          </a:bodyPr>
          <a:lstStyle/>
          <a:p>
            <a:r>
              <a:rPr lang="ja-JP" altLang="en-US" sz="1400" b="1">
                <a:solidFill>
                  <a:srgbClr val="FFFFFF"/>
                </a:solidFill>
              </a:rPr>
              <a:t>◆</a:t>
            </a:r>
            <a:r>
              <a:rPr lang="en-US" altLang="ja-JP" sz="1400" b="1">
                <a:solidFill>
                  <a:srgbClr val="FFFFFF"/>
                </a:solidFill>
              </a:rPr>
              <a:t>2011</a:t>
            </a:r>
            <a:r>
              <a:rPr lang="ja-JP" altLang="en-US" sz="1400" b="1">
                <a:solidFill>
                  <a:srgbClr val="FFFFFF"/>
                </a:solidFill>
              </a:rPr>
              <a:t>年</a:t>
            </a:r>
            <a:r>
              <a:rPr lang="en-US" altLang="ja-JP" sz="1400" b="1">
                <a:solidFill>
                  <a:srgbClr val="FFFFFF"/>
                </a:solidFill>
              </a:rPr>
              <a:t>11</a:t>
            </a:r>
            <a:r>
              <a:rPr lang="ja-JP" altLang="en-US" sz="1400" b="1">
                <a:solidFill>
                  <a:srgbClr val="FFFFFF"/>
                </a:solidFill>
              </a:rPr>
              <a:t>月　「京」を使った研究成果がゴードン・ベル賞を受賞</a:t>
            </a:r>
            <a:endParaRPr lang="en-US" altLang="ja-JP" sz="1400" b="1">
              <a:solidFill>
                <a:srgbClr val="FFFFFF"/>
              </a:solidFill>
            </a:endParaRPr>
          </a:p>
        </p:txBody>
      </p:sp>
      <p:cxnSp>
        <p:nvCxnSpPr>
          <p:cNvPr id="15" name="直線コネクタ 14"/>
          <p:cNvCxnSpPr/>
          <p:nvPr/>
        </p:nvCxnSpPr>
        <p:spPr>
          <a:xfrm>
            <a:off x="71438" y="503238"/>
            <a:ext cx="4860925" cy="0"/>
          </a:xfrm>
          <a:prstGeom prst="line">
            <a:avLst/>
          </a:prstGeom>
          <a:ln w="28575">
            <a:solidFill>
              <a:srgbClr val="C00000"/>
            </a:solidFill>
          </a:ln>
        </p:spPr>
        <p:style>
          <a:lnRef idx="1">
            <a:schemeClr val="accent5"/>
          </a:lnRef>
          <a:fillRef idx="0">
            <a:schemeClr val="accent5"/>
          </a:fillRef>
          <a:effectRef idx="0">
            <a:schemeClr val="accent5"/>
          </a:effectRef>
          <a:fontRef idx="minor">
            <a:schemeClr val="tx1"/>
          </a:fontRef>
        </p:style>
      </p:cxnSp>
      <p:cxnSp>
        <p:nvCxnSpPr>
          <p:cNvPr id="43" name="直線コネクタ 42"/>
          <p:cNvCxnSpPr/>
          <p:nvPr/>
        </p:nvCxnSpPr>
        <p:spPr>
          <a:xfrm>
            <a:off x="1466850" y="6759575"/>
            <a:ext cx="7053263" cy="0"/>
          </a:xfrm>
          <a:prstGeom prst="line">
            <a:avLst/>
          </a:prstGeom>
          <a:ln w="19050">
            <a:solidFill>
              <a:srgbClr val="C00000"/>
            </a:solidFill>
          </a:ln>
        </p:spPr>
        <p:style>
          <a:lnRef idx="1">
            <a:schemeClr val="accent5"/>
          </a:lnRef>
          <a:fillRef idx="0">
            <a:schemeClr val="accent5"/>
          </a:fillRef>
          <a:effectRef idx="0">
            <a:schemeClr val="accent5"/>
          </a:effectRef>
          <a:fontRef idx="minor">
            <a:schemeClr val="tx1"/>
          </a:fontRef>
        </p:style>
      </p:cxnSp>
    </p:spTree>
  </p:cSld>
  <p:clrMapOvr>
    <a:masterClrMapping/>
  </p:clrMapOvr>
  <p:transition advTm="30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正方形/長方形 34"/>
          <p:cNvSpPr/>
          <p:nvPr/>
        </p:nvSpPr>
        <p:spPr>
          <a:xfrm>
            <a:off x="7938" y="-7938"/>
            <a:ext cx="9144000" cy="6858001"/>
          </a:xfrm>
          <a:prstGeom prst="rect">
            <a:avLst/>
          </a:prstGeom>
          <a:solidFill>
            <a:schemeClr val="accent4">
              <a:lumMod val="20000"/>
              <a:lumOff val="8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white"/>
              </a:solidFill>
            </a:endParaRPr>
          </a:p>
        </p:txBody>
      </p:sp>
      <p:sp>
        <p:nvSpPr>
          <p:cNvPr id="211970" name="テキスト ボックス 3"/>
          <p:cNvSpPr txBox="1">
            <a:spLocks noChangeArrowheads="1"/>
          </p:cNvSpPr>
          <p:nvPr/>
        </p:nvSpPr>
        <p:spPr bwMode="auto">
          <a:xfrm>
            <a:off x="4743450" y="2814638"/>
            <a:ext cx="3879850" cy="276225"/>
          </a:xfrm>
          <a:prstGeom prst="rect">
            <a:avLst/>
          </a:prstGeom>
          <a:noFill/>
          <a:ln w="9525">
            <a:noFill/>
            <a:miter lim="800000"/>
            <a:headEnd/>
            <a:tailEnd/>
          </a:ln>
        </p:spPr>
        <p:txBody>
          <a:bodyPr wrap="none">
            <a:spAutoFit/>
          </a:bodyPr>
          <a:lstStyle/>
          <a:p>
            <a:r>
              <a:rPr lang="ja-JP" altLang="en-US" sz="1200">
                <a:solidFill>
                  <a:srgbClr val="000000"/>
                </a:solidFill>
                <a:latin typeface="メイリオ"/>
                <a:ea typeface="メイリオ"/>
                <a:cs typeface="メイリオ"/>
              </a:rPr>
              <a:t>メニィコア用</a:t>
            </a:r>
            <a:r>
              <a:rPr lang="en-US" altLang="ja-JP" sz="1200">
                <a:solidFill>
                  <a:srgbClr val="000000"/>
                </a:solidFill>
                <a:latin typeface="メイリオ"/>
                <a:ea typeface="メイリオ"/>
                <a:cs typeface="メイリオ"/>
              </a:rPr>
              <a:t>OS</a:t>
            </a:r>
            <a:r>
              <a:rPr lang="ja-JP" altLang="en-US" sz="1200">
                <a:solidFill>
                  <a:srgbClr val="000000"/>
                </a:solidFill>
                <a:latin typeface="メイリオ"/>
                <a:ea typeface="メイリオ"/>
                <a:cs typeface="メイリオ"/>
              </a:rPr>
              <a:t>・高性能並列</a:t>
            </a:r>
            <a:r>
              <a:rPr lang="en-US" altLang="ja-JP" sz="1200">
                <a:solidFill>
                  <a:srgbClr val="000000"/>
                </a:solidFill>
                <a:latin typeface="メイリオ"/>
                <a:ea typeface="メイリオ"/>
                <a:cs typeface="メイリオ"/>
              </a:rPr>
              <a:t>I/O</a:t>
            </a:r>
            <a:r>
              <a:rPr lang="ja-JP" altLang="en-US" sz="1200">
                <a:solidFill>
                  <a:srgbClr val="000000"/>
                </a:solidFill>
                <a:latin typeface="メイリオ"/>
                <a:ea typeface="メイリオ"/>
                <a:cs typeface="メイリオ"/>
              </a:rPr>
              <a:t>システムの研究開発</a:t>
            </a:r>
            <a:endParaRPr lang="en-US" altLang="ja-JP" sz="1200">
              <a:solidFill>
                <a:srgbClr val="000000"/>
              </a:solidFill>
              <a:latin typeface="メイリオ"/>
              <a:ea typeface="メイリオ"/>
              <a:cs typeface="メイリオ"/>
            </a:endParaRPr>
          </a:p>
        </p:txBody>
      </p:sp>
      <p:sp>
        <p:nvSpPr>
          <p:cNvPr id="211971" name="テキスト ボックス 42"/>
          <p:cNvSpPr txBox="1">
            <a:spLocks noChangeArrowheads="1"/>
          </p:cNvSpPr>
          <p:nvPr/>
        </p:nvSpPr>
        <p:spPr bwMode="auto">
          <a:xfrm>
            <a:off x="4856163" y="3670300"/>
            <a:ext cx="3946525" cy="276225"/>
          </a:xfrm>
          <a:prstGeom prst="rect">
            <a:avLst/>
          </a:prstGeom>
          <a:noFill/>
          <a:ln w="9525">
            <a:noFill/>
            <a:miter lim="800000"/>
            <a:headEnd/>
            <a:tailEnd/>
          </a:ln>
        </p:spPr>
        <p:txBody>
          <a:bodyPr wrap="none">
            <a:spAutoFit/>
          </a:bodyPr>
          <a:lstStyle/>
          <a:p>
            <a:r>
              <a:rPr lang="ja-JP" altLang="en-US" sz="1200">
                <a:solidFill>
                  <a:srgbClr val="000000"/>
                </a:solidFill>
                <a:latin typeface="メイリオ"/>
                <a:ea typeface="メイリオ"/>
                <a:cs typeface="メイリオ"/>
              </a:rPr>
              <a:t>新しい並列プログラミング言語</a:t>
            </a:r>
            <a:r>
              <a:rPr lang="en-US" altLang="ja-JP" sz="1200">
                <a:solidFill>
                  <a:srgbClr val="000000"/>
                </a:solidFill>
                <a:latin typeface="メイリオ"/>
                <a:ea typeface="メイリオ"/>
                <a:cs typeface="メイリオ"/>
              </a:rPr>
              <a:t>XcalableMP</a:t>
            </a:r>
            <a:r>
              <a:rPr lang="ja-JP" altLang="en-US" sz="1200">
                <a:solidFill>
                  <a:srgbClr val="000000"/>
                </a:solidFill>
                <a:latin typeface="メイリオ"/>
                <a:ea typeface="メイリオ"/>
                <a:cs typeface="メイリオ"/>
              </a:rPr>
              <a:t>の研究開発</a:t>
            </a:r>
            <a:endParaRPr lang="en-US" altLang="ja-JP" sz="1200">
              <a:solidFill>
                <a:srgbClr val="000000"/>
              </a:solidFill>
              <a:latin typeface="メイリオ"/>
              <a:ea typeface="メイリオ"/>
              <a:cs typeface="メイリオ"/>
            </a:endParaRPr>
          </a:p>
        </p:txBody>
      </p:sp>
      <p:sp>
        <p:nvSpPr>
          <p:cNvPr id="211972" name="テキスト ボックス 45"/>
          <p:cNvSpPr txBox="1">
            <a:spLocks noChangeArrowheads="1"/>
          </p:cNvSpPr>
          <p:nvPr/>
        </p:nvSpPr>
        <p:spPr bwMode="auto">
          <a:xfrm>
            <a:off x="4338638" y="2005013"/>
            <a:ext cx="2954337" cy="276225"/>
          </a:xfrm>
          <a:prstGeom prst="rect">
            <a:avLst/>
          </a:prstGeom>
          <a:noFill/>
          <a:ln w="9525">
            <a:noFill/>
            <a:miter lim="800000"/>
            <a:headEnd/>
            <a:tailEnd/>
          </a:ln>
        </p:spPr>
        <p:txBody>
          <a:bodyPr wrap="none">
            <a:spAutoFit/>
          </a:bodyPr>
          <a:lstStyle/>
          <a:p>
            <a:r>
              <a:rPr lang="ja-JP" altLang="en-US" sz="1200">
                <a:solidFill>
                  <a:srgbClr val="000000"/>
                </a:solidFill>
                <a:latin typeface="メイリオ"/>
                <a:ea typeface="メイリオ"/>
                <a:cs typeface="メイリオ"/>
              </a:rPr>
              <a:t>高並列プロセッサアーキテクチャの研究</a:t>
            </a:r>
            <a:endParaRPr lang="en-US" altLang="ja-JP" sz="1200">
              <a:solidFill>
                <a:srgbClr val="000000"/>
              </a:solidFill>
              <a:latin typeface="メイリオ"/>
              <a:ea typeface="メイリオ"/>
              <a:cs typeface="メイリオ"/>
            </a:endParaRPr>
          </a:p>
        </p:txBody>
      </p:sp>
      <p:sp>
        <p:nvSpPr>
          <p:cNvPr id="211973" name="テキスト ボックス 46"/>
          <p:cNvSpPr txBox="1">
            <a:spLocks noChangeArrowheads="1"/>
          </p:cNvSpPr>
          <p:nvPr/>
        </p:nvSpPr>
        <p:spPr bwMode="auto">
          <a:xfrm>
            <a:off x="4730750" y="4479925"/>
            <a:ext cx="3108325" cy="276225"/>
          </a:xfrm>
          <a:prstGeom prst="rect">
            <a:avLst/>
          </a:prstGeom>
          <a:noFill/>
          <a:ln w="9525">
            <a:noFill/>
            <a:miter lim="800000"/>
            <a:headEnd/>
            <a:tailEnd/>
          </a:ln>
        </p:spPr>
        <p:txBody>
          <a:bodyPr wrap="none">
            <a:spAutoFit/>
          </a:bodyPr>
          <a:lstStyle/>
          <a:p>
            <a:r>
              <a:rPr lang="ja-JP" altLang="en-US" sz="1200">
                <a:solidFill>
                  <a:srgbClr val="000000"/>
                </a:solidFill>
                <a:latin typeface="メイリオ"/>
                <a:ea typeface="メイリオ"/>
                <a:cs typeface="メイリオ"/>
              </a:rPr>
              <a:t>高性能・高生産フレームワークの研究開発</a:t>
            </a:r>
            <a:endParaRPr lang="en-US" altLang="ja-JP" sz="1200">
              <a:solidFill>
                <a:srgbClr val="000000"/>
              </a:solidFill>
              <a:latin typeface="メイリオ"/>
              <a:ea typeface="メイリオ"/>
              <a:cs typeface="メイリオ"/>
            </a:endParaRPr>
          </a:p>
        </p:txBody>
      </p:sp>
      <p:sp>
        <p:nvSpPr>
          <p:cNvPr id="58" name="テキスト ボックス 57"/>
          <p:cNvSpPr txBox="1"/>
          <p:nvPr/>
        </p:nvSpPr>
        <p:spPr>
          <a:xfrm>
            <a:off x="881063" y="5761038"/>
            <a:ext cx="7335837" cy="638175"/>
          </a:xfrm>
          <a:prstGeom prst="rect">
            <a:avLst/>
          </a:prstGeom>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lIns="180000" tIns="72000" rIns="180000" bIns="72000" anchor="ctr">
            <a:spAutoFit/>
          </a:bodyPr>
          <a:lstStyle/>
          <a:p>
            <a:pPr algn="ctr">
              <a:defRPr/>
            </a:pPr>
            <a:r>
              <a:rPr lang="ja-JP" altLang="en-US" sz="1600" dirty="0">
                <a:solidFill>
                  <a:prstClr val="black"/>
                </a:solidFill>
                <a:latin typeface="メイリオ" pitchFamily="50" charset="-128"/>
                <a:ea typeface="メイリオ" pitchFamily="50" charset="-128"/>
                <a:cs typeface="メイリオ" pitchFamily="50" charset="-128"/>
              </a:rPr>
              <a:t>京コンピュータにおいて研究開発</a:t>
            </a:r>
          </a:p>
          <a:p>
            <a:pPr algn="ctr">
              <a:defRPr/>
            </a:pPr>
            <a:r>
              <a:rPr lang="ja-JP" altLang="en-US" sz="1600" dirty="0">
                <a:solidFill>
                  <a:prstClr val="black"/>
                </a:solidFill>
                <a:latin typeface="メイリオ" pitchFamily="50" charset="-128"/>
                <a:ea typeface="メイリオ" pitchFamily="50" charset="-128"/>
                <a:cs typeface="メイリオ" pitchFamily="50" charset="-128"/>
              </a:rPr>
              <a:t>ポストペタスケール・エクサスケール</a:t>
            </a:r>
            <a:r>
              <a:rPr lang="ja-JP" altLang="en-US" sz="1600" dirty="0">
                <a:solidFill>
                  <a:prstClr val="black"/>
                </a:solidFill>
                <a:latin typeface="メイリオ" pitchFamily="50" charset="-128"/>
                <a:ea typeface="メイリオ" pitchFamily="50" charset="-128"/>
                <a:cs typeface="メイリオ" pitchFamily="50" charset="-128"/>
              </a:rPr>
              <a:t>において</a:t>
            </a:r>
            <a:r>
              <a:rPr lang="ja-JP" altLang="en-US" sz="1600" dirty="0">
                <a:solidFill>
                  <a:prstClr val="black"/>
                </a:solidFill>
                <a:latin typeface="メイリオ" pitchFamily="50" charset="-128"/>
                <a:ea typeface="メイリオ" pitchFamily="50" charset="-128"/>
                <a:cs typeface="メイリオ" pitchFamily="50" charset="-128"/>
              </a:rPr>
              <a:t>実証を</a:t>
            </a:r>
            <a:r>
              <a:rPr lang="ja-JP" altLang="en-US" sz="1600" dirty="0">
                <a:solidFill>
                  <a:prstClr val="black"/>
                </a:solidFill>
                <a:latin typeface="メイリオ" pitchFamily="50" charset="-128"/>
                <a:ea typeface="メイリオ" pitchFamily="50" charset="-128"/>
                <a:cs typeface="メイリオ" pitchFamily="50" charset="-128"/>
              </a:rPr>
              <a:t>目指す</a:t>
            </a:r>
          </a:p>
        </p:txBody>
      </p:sp>
      <p:sp>
        <p:nvSpPr>
          <p:cNvPr id="211975" name="テキスト ボックス 61"/>
          <p:cNvSpPr txBox="1">
            <a:spLocks noChangeArrowheads="1"/>
          </p:cNvSpPr>
          <p:nvPr/>
        </p:nvSpPr>
        <p:spPr bwMode="auto">
          <a:xfrm>
            <a:off x="4351338" y="5311775"/>
            <a:ext cx="3724275" cy="277813"/>
          </a:xfrm>
          <a:prstGeom prst="rect">
            <a:avLst/>
          </a:prstGeom>
          <a:noFill/>
          <a:ln w="9525">
            <a:noFill/>
            <a:miter lim="800000"/>
            <a:headEnd/>
            <a:tailEnd/>
          </a:ln>
        </p:spPr>
        <p:txBody>
          <a:bodyPr wrap="none">
            <a:spAutoFit/>
          </a:bodyPr>
          <a:lstStyle/>
          <a:p>
            <a:r>
              <a:rPr lang="ja-JP" altLang="en-US" sz="1200">
                <a:solidFill>
                  <a:srgbClr val="000000"/>
                </a:solidFill>
                <a:latin typeface="メイリオ"/>
                <a:ea typeface="メイリオ"/>
                <a:cs typeface="メイリオ"/>
              </a:rPr>
              <a:t>高性能計算機のソフトウェアの利便性向上を目指す</a:t>
            </a:r>
            <a:endParaRPr lang="en-US" altLang="ja-JP" sz="1200">
              <a:solidFill>
                <a:srgbClr val="000000"/>
              </a:solidFill>
              <a:latin typeface="メイリオ"/>
              <a:ea typeface="メイリオ"/>
              <a:cs typeface="メイリオ"/>
            </a:endParaRPr>
          </a:p>
        </p:txBody>
      </p:sp>
      <p:sp>
        <p:nvSpPr>
          <p:cNvPr id="211976" name="テキスト ボックス 28"/>
          <p:cNvSpPr txBox="1">
            <a:spLocks noChangeArrowheads="1"/>
          </p:cNvSpPr>
          <p:nvPr/>
        </p:nvSpPr>
        <p:spPr bwMode="auto">
          <a:xfrm>
            <a:off x="3806825" y="1042988"/>
            <a:ext cx="5138738" cy="401637"/>
          </a:xfrm>
          <a:prstGeom prst="rect">
            <a:avLst/>
          </a:prstGeom>
          <a:noFill/>
          <a:ln w="9525">
            <a:noFill/>
            <a:miter lim="800000"/>
            <a:headEnd/>
            <a:tailEnd/>
          </a:ln>
        </p:spPr>
        <p:txBody>
          <a:bodyPr>
            <a:spAutoFit/>
          </a:bodyPr>
          <a:lstStyle/>
          <a:p>
            <a:r>
              <a:rPr lang="ja-JP" altLang="en-US" sz="2000" b="1">
                <a:solidFill>
                  <a:srgbClr val="000000"/>
                </a:solidFill>
              </a:rPr>
              <a:t>計算科学研究機構研究チーム</a:t>
            </a:r>
          </a:p>
        </p:txBody>
      </p:sp>
      <p:sp>
        <p:nvSpPr>
          <p:cNvPr id="7" name="円弧 6"/>
          <p:cNvSpPr/>
          <p:nvPr/>
        </p:nvSpPr>
        <p:spPr>
          <a:xfrm>
            <a:off x="-2223755" y="143635"/>
            <a:ext cx="6210690" cy="3319981"/>
          </a:xfrm>
          <a:prstGeom prst="arc">
            <a:avLst>
              <a:gd name="adj1" fmla="val 22071"/>
              <a:gd name="adj2" fmla="val 5149028"/>
            </a:avLst>
          </a:prstGeom>
          <a:ln w="50800"/>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ja-JP" altLang="en-US">
              <a:solidFill>
                <a:prstClr val="black"/>
              </a:solidFill>
            </a:endParaRPr>
          </a:p>
        </p:txBody>
      </p:sp>
      <p:sp>
        <p:nvSpPr>
          <p:cNvPr id="22" name="円弧 21"/>
          <p:cNvSpPr/>
          <p:nvPr/>
        </p:nvSpPr>
        <p:spPr>
          <a:xfrm>
            <a:off x="-2165390" y="1673805"/>
            <a:ext cx="6557370" cy="1845205"/>
          </a:xfrm>
          <a:prstGeom prst="arc">
            <a:avLst>
              <a:gd name="adj1" fmla="val 22071"/>
              <a:gd name="adj2" fmla="val 5149028"/>
            </a:avLst>
          </a:prstGeom>
          <a:ln w="50800"/>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ja-JP" altLang="en-US">
              <a:solidFill>
                <a:prstClr val="black"/>
              </a:solidFill>
            </a:endParaRPr>
          </a:p>
        </p:txBody>
      </p:sp>
      <p:sp>
        <p:nvSpPr>
          <p:cNvPr id="23" name="円弧 22"/>
          <p:cNvSpPr/>
          <p:nvPr/>
        </p:nvSpPr>
        <p:spPr>
          <a:xfrm>
            <a:off x="-1998730" y="3401705"/>
            <a:ext cx="6411137" cy="1710190"/>
          </a:xfrm>
          <a:prstGeom prst="arc">
            <a:avLst>
              <a:gd name="adj1" fmla="val 16075621"/>
              <a:gd name="adj2" fmla="val 21598078"/>
            </a:avLst>
          </a:prstGeom>
          <a:ln w="50800"/>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ja-JP" altLang="en-US">
              <a:solidFill>
                <a:prstClr val="black"/>
              </a:solidFill>
            </a:endParaRPr>
          </a:p>
        </p:txBody>
      </p:sp>
      <p:sp>
        <p:nvSpPr>
          <p:cNvPr id="25" name="円弧 24"/>
          <p:cNvSpPr/>
          <p:nvPr/>
        </p:nvSpPr>
        <p:spPr>
          <a:xfrm>
            <a:off x="-2088740" y="3428999"/>
            <a:ext cx="6120680" cy="3379819"/>
          </a:xfrm>
          <a:prstGeom prst="arc">
            <a:avLst>
              <a:gd name="adj1" fmla="val 16158875"/>
              <a:gd name="adj2" fmla="val 21598078"/>
            </a:avLst>
          </a:prstGeom>
          <a:ln w="50800"/>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ja-JP" altLang="en-US">
              <a:solidFill>
                <a:prstClr val="black"/>
              </a:solidFill>
            </a:endParaRPr>
          </a:p>
        </p:txBody>
      </p:sp>
      <p:cxnSp>
        <p:nvCxnSpPr>
          <p:cNvPr id="9" name="直線コネクタ 8"/>
          <p:cNvCxnSpPr/>
          <p:nvPr/>
        </p:nvCxnSpPr>
        <p:spPr>
          <a:xfrm flipH="1">
            <a:off x="1046677" y="3382963"/>
            <a:ext cx="3458705" cy="0"/>
          </a:xfrm>
          <a:prstGeom prst="line">
            <a:avLst/>
          </a:prstGeom>
          <a:ln w="50800"/>
        </p:spPr>
        <p:style>
          <a:lnRef idx="3">
            <a:schemeClr val="accent3"/>
          </a:lnRef>
          <a:fillRef idx="0">
            <a:schemeClr val="accent3"/>
          </a:fillRef>
          <a:effectRef idx="2">
            <a:schemeClr val="accent3"/>
          </a:effectRef>
          <a:fontRef idx="minor">
            <a:schemeClr val="tx1"/>
          </a:fontRef>
        </p:style>
      </p:cxnSp>
      <p:graphicFrame>
        <p:nvGraphicFramePr>
          <p:cNvPr id="2" name="図表 1"/>
          <p:cNvGraphicFramePr/>
          <p:nvPr/>
        </p:nvGraphicFramePr>
        <p:xfrm>
          <a:off x="3600400" y="1223755"/>
          <a:ext cx="5427095" cy="4395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3" name="図 9" descr="京ロゴ最終.png"/>
          <p:cNvPicPr>
            <a:picLocks/>
          </p:cNvPicPr>
          <p:nvPr/>
        </p:nvPicPr>
        <p:blipFill>
          <a:blip r:embed="rId8"/>
          <a:srcRect/>
          <a:stretch>
            <a:fillRect/>
          </a:stretch>
        </p:blipFill>
        <p:spPr bwMode="auto">
          <a:xfrm>
            <a:off x="2519363" y="2773363"/>
            <a:ext cx="1169987" cy="1241425"/>
          </a:xfrm>
          <a:prstGeom prst="rect">
            <a:avLst/>
          </a:prstGeom>
          <a:solidFill>
            <a:schemeClr val="accent5">
              <a:lumMod val="60000"/>
              <a:lumOff val="40000"/>
            </a:schemeClr>
          </a:solidFill>
          <a:ln>
            <a:headEnd/>
            <a:tailEnd/>
          </a:ln>
        </p:spPr>
        <p:style>
          <a:lnRef idx="1">
            <a:schemeClr val="accent5"/>
          </a:lnRef>
          <a:fillRef idx="2">
            <a:schemeClr val="accent5"/>
          </a:fillRef>
          <a:effectRef idx="1">
            <a:schemeClr val="accent5"/>
          </a:effectRef>
          <a:fontRef idx="minor">
            <a:schemeClr val="dk1"/>
          </a:fontRef>
        </p:style>
      </p:pic>
      <p:sp>
        <p:nvSpPr>
          <p:cNvPr id="10" name="テキスト ボックス 9"/>
          <p:cNvSpPr txBox="1"/>
          <p:nvPr/>
        </p:nvSpPr>
        <p:spPr>
          <a:xfrm>
            <a:off x="58738" y="3114675"/>
            <a:ext cx="1947862" cy="646113"/>
          </a:xfrm>
          <a:prstGeom prst="rect">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wrap="none">
            <a:spAutoFit/>
          </a:bodyPr>
          <a:lstStyle/>
          <a:p>
            <a:pPr algn="ctr">
              <a:defRPr/>
            </a:pPr>
            <a:r>
              <a:rPr lang="ja-JP" altLang="en-US" dirty="0">
                <a:solidFill>
                  <a:prstClr val="white"/>
                </a:solidFill>
              </a:rPr>
              <a:t>エクサスケール</a:t>
            </a:r>
            <a:endParaRPr lang="en-US" altLang="ja-JP" dirty="0">
              <a:solidFill>
                <a:prstClr val="white"/>
              </a:solidFill>
            </a:endParaRPr>
          </a:p>
          <a:p>
            <a:pPr>
              <a:defRPr/>
            </a:pPr>
            <a:r>
              <a:rPr lang="ja-JP" altLang="en-US" dirty="0">
                <a:solidFill>
                  <a:prstClr val="white"/>
                </a:solidFill>
              </a:rPr>
              <a:t>コンピューティング</a:t>
            </a:r>
            <a:endParaRPr lang="ja-JP" altLang="en-US" dirty="0">
              <a:solidFill>
                <a:prstClr val="white"/>
              </a:solidFill>
            </a:endParaRPr>
          </a:p>
        </p:txBody>
      </p:sp>
      <p:sp>
        <p:nvSpPr>
          <p:cNvPr id="11" name="右矢印 10"/>
          <p:cNvSpPr/>
          <p:nvPr/>
        </p:nvSpPr>
        <p:spPr>
          <a:xfrm rot="10800000">
            <a:off x="1961710" y="2975463"/>
            <a:ext cx="540059" cy="948589"/>
          </a:xfrm>
          <a:prstGeom prst="rightArrow">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ja-JP" altLang="en-US">
              <a:solidFill>
                <a:prstClr val="white"/>
              </a:solidFill>
            </a:endParaRPr>
          </a:p>
        </p:txBody>
      </p:sp>
      <p:sp>
        <p:nvSpPr>
          <p:cNvPr id="211996" name="テキスト ボックス 11"/>
          <p:cNvSpPr txBox="1">
            <a:spLocks noChangeArrowheads="1"/>
          </p:cNvSpPr>
          <p:nvPr/>
        </p:nvSpPr>
        <p:spPr bwMode="auto">
          <a:xfrm>
            <a:off x="1557338" y="2157413"/>
            <a:ext cx="1570037" cy="369887"/>
          </a:xfrm>
          <a:prstGeom prst="rect">
            <a:avLst/>
          </a:prstGeom>
          <a:noFill/>
          <a:ln w="9525">
            <a:noFill/>
            <a:miter lim="800000"/>
            <a:headEnd/>
            <a:tailEnd/>
          </a:ln>
        </p:spPr>
        <p:txBody>
          <a:bodyPr wrap="none">
            <a:spAutoFit/>
          </a:bodyPr>
          <a:lstStyle/>
          <a:p>
            <a:r>
              <a:rPr lang="ja-JP" altLang="en-US">
                <a:solidFill>
                  <a:srgbClr val="000000"/>
                </a:solidFill>
              </a:rPr>
              <a:t>「京」の高度化</a:t>
            </a:r>
          </a:p>
        </p:txBody>
      </p:sp>
      <p:pic>
        <p:nvPicPr>
          <p:cNvPr id="211997" name="図 9" descr="京ロゴ最終.png"/>
          <p:cNvPicPr>
            <a:picLocks/>
          </p:cNvPicPr>
          <p:nvPr/>
        </p:nvPicPr>
        <p:blipFill>
          <a:blip r:embed="rId8"/>
          <a:srcRect/>
          <a:stretch>
            <a:fillRect/>
          </a:stretch>
        </p:blipFill>
        <p:spPr bwMode="auto">
          <a:xfrm>
            <a:off x="8475663" y="6048375"/>
            <a:ext cx="668337" cy="801688"/>
          </a:xfrm>
          <a:prstGeom prst="rect">
            <a:avLst/>
          </a:prstGeom>
          <a:noFill/>
          <a:ln w="9525">
            <a:noFill/>
            <a:miter lim="800000"/>
            <a:headEnd/>
            <a:tailEnd/>
          </a:ln>
        </p:spPr>
      </p:pic>
      <p:pic>
        <p:nvPicPr>
          <p:cNvPr id="211998" name="図 30" descr="symbol4_300.gif"/>
          <p:cNvPicPr>
            <a:picLocks noChangeAspect="1"/>
          </p:cNvPicPr>
          <p:nvPr/>
        </p:nvPicPr>
        <p:blipFill>
          <a:blip r:embed="rId9"/>
          <a:srcRect/>
          <a:stretch>
            <a:fillRect/>
          </a:stretch>
        </p:blipFill>
        <p:spPr bwMode="auto">
          <a:xfrm>
            <a:off x="71438" y="6383338"/>
            <a:ext cx="1350962" cy="412750"/>
          </a:xfrm>
          <a:prstGeom prst="rect">
            <a:avLst/>
          </a:prstGeom>
          <a:noFill/>
          <a:ln w="9525">
            <a:noFill/>
            <a:miter lim="800000"/>
            <a:headEnd/>
            <a:tailEnd/>
          </a:ln>
        </p:spPr>
      </p:pic>
      <p:cxnSp>
        <p:nvCxnSpPr>
          <p:cNvPr id="32" name="直線コネクタ 31"/>
          <p:cNvCxnSpPr/>
          <p:nvPr/>
        </p:nvCxnSpPr>
        <p:spPr>
          <a:xfrm>
            <a:off x="1466850" y="6750050"/>
            <a:ext cx="7053263" cy="0"/>
          </a:xfrm>
          <a:prstGeom prst="line">
            <a:avLst/>
          </a:prstGeom>
          <a:ln w="19050">
            <a:solidFill>
              <a:srgbClr val="C00000"/>
            </a:solidFill>
          </a:ln>
        </p:spPr>
        <p:style>
          <a:lnRef idx="1">
            <a:schemeClr val="accent5"/>
          </a:lnRef>
          <a:fillRef idx="0">
            <a:schemeClr val="accent5"/>
          </a:fillRef>
          <a:effectRef idx="0">
            <a:schemeClr val="accent5"/>
          </a:effectRef>
          <a:fontRef idx="minor">
            <a:schemeClr val="tx1"/>
          </a:fontRef>
        </p:style>
      </p:cxnSp>
      <p:sp>
        <p:nvSpPr>
          <p:cNvPr id="36" name="正方形/長方形 35"/>
          <p:cNvSpPr/>
          <p:nvPr/>
        </p:nvSpPr>
        <p:spPr>
          <a:xfrm>
            <a:off x="-9525" y="1588"/>
            <a:ext cx="9134475" cy="947737"/>
          </a:xfrm>
          <a:prstGeom prst="rect">
            <a:avLst/>
          </a:prstGeom>
          <a:solidFill>
            <a:srgbClr val="C00000"/>
          </a:solidFill>
          <a:ln>
            <a:solidFill>
              <a:schemeClr val="accent6">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24000" lvl="1">
              <a:defRPr/>
            </a:pPr>
            <a:r>
              <a:rPr lang="ja-JP" altLang="en-US" sz="1900" dirty="0">
                <a:solidFill>
                  <a:prstClr val="white"/>
                </a:solidFill>
                <a:latin typeface="メイリオ" pitchFamily="50" charset="-128"/>
                <a:ea typeface="メイリオ" pitchFamily="50" charset="-128"/>
                <a:cs typeface="メイリオ" pitchFamily="50" charset="-128"/>
              </a:rPr>
              <a:t>スーパー</a:t>
            </a:r>
            <a:r>
              <a:rPr lang="ja-JP" altLang="en-US" sz="1900" dirty="0">
                <a:solidFill>
                  <a:prstClr val="white"/>
                </a:solidFill>
                <a:latin typeface="メイリオ" pitchFamily="50" charset="-128"/>
                <a:ea typeface="メイリオ" pitchFamily="50" charset="-128"/>
                <a:cs typeface="メイリオ" pitchFamily="50" charset="-128"/>
              </a:rPr>
              <a:t>コンピュータ</a:t>
            </a:r>
            <a:r>
              <a:rPr lang="ja-JP" altLang="en-US" sz="1900" dirty="0">
                <a:solidFill>
                  <a:prstClr val="white"/>
                </a:solidFill>
                <a:latin typeface="メイリオ" pitchFamily="50" charset="-128"/>
                <a:ea typeface="メイリオ" pitchFamily="50" charset="-128"/>
                <a:cs typeface="メイリオ" pitchFamily="50" charset="-128"/>
              </a:rPr>
              <a:t>「京」（ペタスケール）の高度化を</a:t>
            </a:r>
            <a:r>
              <a:rPr lang="ja-JP" altLang="en-US" sz="1900" dirty="0">
                <a:solidFill>
                  <a:prstClr val="white"/>
                </a:solidFill>
                <a:latin typeface="メイリオ" pitchFamily="50" charset="-128"/>
                <a:ea typeface="メイリオ" pitchFamily="50" charset="-128"/>
                <a:cs typeface="メイリオ" pitchFamily="50" charset="-128"/>
              </a:rPr>
              <a:t>図り</a:t>
            </a:r>
            <a:endParaRPr lang="en-US" altLang="ja-JP" sz="1900" dirty="0">
              <a:solidFill>
                <a:prstClr val="white"/>
              </a:solidFill>
              <a:latin typeface="メイリオ" pitchFamily="50" charset="-128"/>
              <a:ea typeface="メイリオ" pitchFamily="50" charset="-128"/>
              <a:cs typeface="メイリオ" pitchFamily="50" charset="-128"/>
            </a:endParaRPr>
          </a:p>
          <a:p>
            <a:pPr marL="324000" lvl="1">
              <a:defRPr/>
            </a:pPr>
            <a:r>
              <a:rPr lang="ja-JP" altLang="en-US" sz="1900" u="sng" dirty="0">
                <a:solidFill>
                  <a:prstClr val="white"/>
                </a:solidFill>
                <a:latin typeface="メイリオ" pitchFamily="50" charset="-128"/>
                <a:ea typeface="メイリオ" pitchFamily="50" charset="-128"/>
                <a:cs typeface="メイリオ" pitchFamily="50" charset="-128"/>
              </a:rPr>
              <a:t>ポストペタスケール</a:t>
            </a:r>
            <a:r>
              <a:rPr lang="ja-JP" altLang="en-US" sz="1900" dirty="0">
                <a:solidFill>
                  <a:prstClr val="white"/>
                </a:solidFill>
                <a:latin typeface="メイリオ" pitchFamily="50" charset="-128"/>
                <a:ea typeface="メイリオ" pitchFamily="50" charset="-128"/>
                <a:cs typeface="メイリオ" pitchFamily="50" charset="-128"/>
              </a:rPr>
              <a:t>・</a:t>
            </a:r>
            <a:r>
              <a:rPr lang="ja-JP" altLang="ja-JP" sz="1900" u="sng" dirty="0">
                <a:solidFill>
                  <a:prstClr val="white"/>
                </a:solidFill>
                <a:latin typeface="メイリオ" pitchFamily="50" charset="-128"/>
                <a:ea typeface="メイリオ" pitchFamily="50" charset="-128"/>
                <a:cs typeface="メイリオ" pitchFamily="50" charset="-128"/>
              </a:rPr>
              <a:t>エクサスケール</a:t>
            </a:r>
            <a:r>
              <a:rPr lang="ja-JP" altLang="en-US" sz="1900" dirty="0">
                <a:solidFill>
                  <a:prstClr val="white"/>
                </a:solidFill>
                <a:latin typeface="メイリオ" pitchFamily="50" charset="-128"/>
                <a:ea typeface="メイリオ" pitchFamily="50" charset="-128"/>
                <a:cs typeface="メイリオ" pitchFamily="50" charset="-128"/>
              </a:rPr>
              <a:t>を実現するための研究開発を行います。</a:t>
            </a:r>
            <a:endParaRPr lang="en-US" altLang="ja-JP" sz="1900" dirty="0">
              <a:solidFill>
                <a:prstClr val="white"/>
              </a:solidFill>
              <a:latin typeface="メイリオ" pitchFamily="50" charset="-128"/>
              <a:ea typeface="メイリオ" pitchFamily="50" charset="-128"/>
              <a:cs typeface="メイリオ" pitchFamily="50" charset="-128"/>
            </a:endParaRPr>
          </a:p>
        </p:txBody>
      </p:sp>
      <p:sp>
        <p:nvSpPr>
          <p:cNvPr id="27" name="テキスト ボックス 26"/>
          <p:cNvSpPr txBox="1"/>
          <p:nvPr/>
        </p:nvSpPr>
        <p:spPr>
          <a:xfrm>
            <a:off x="126131" y="4374105"/>
            <a:ext cx="3095719" cy="369332"/>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defRPr/>
            </a:pPr>
            <a:r>
              <a:rPr lang="ja-JP" altLang="en-US" dirty="0">
                <a:solidFill>
                  <a:prstClr val="white"/>
                </a:solidFill>
              </a:rPr>
              <a:t>計算科学研究チームと</a:t>
            </a:r>
            <a:r>
              <a:rPr lang="ja-JP" altLang="en-US" dirty="0">
                <a:solidFill>
                  <a:prstClr val="white"/>
                </a:solidFill>
              </a:rPr>
              <a:t>の連携</a:t>
            </a:r>
          </a:p>
        </p:txBody>
      </p:sp>
      <p:sp>
        <p:nvSpPr>
          <p:cNvPr id="212004" name="テキスト ボックス 27"/>
          <p:cNvSpPr txBox="1">
            <a:spLocks noChangeArrowheads="1"/>
          </p:cNvSpPr>
          <p:nvPr/>
        </p:nvSpPr>
        <p:spPr bwMode="auto">
          <a:xfrm>
            <a:off x="125413" y="4824413"/>
            <a:ext cx="3097212" cy="584200"/>
          </a:xfrm>
          <a:prstGeom prst="rect">
            <a:avLst/>
          </a:prstGeom>
          <a:noFill/>
          <a:ln w="9525">
            <a:noFill/>
            <a:miter lim="800000"/>
            <a:headEnd/>
            <a:tailEnd/>
          </a:ln>
        </p:spPr>
        <p:txBody>
          <a:bodyPr>
            <a:spAutoFit/>
          </a:bodyPr>
          <a:lstStyle/>
          <a:p>
            <a:r>
              <a:rPr lang="ja-JP" altLang="en-US" sz="1600">
                <a:solidFill>
                  <a:srgbClr val="000000"/>
                </a:solidFill>
              </a:rPr>
              <a:t>計算機の専門家の視点から</a:t>
            </a:r>
            <a:endParaRPr lang="en-US" altLang="ja-JP" sz="1600">
              <a:solidFill>
                <a:srgbClr val="000000"/>
              </a:solidFill>
            </a:endParaRPr>
          </a:p>
          <a:p>
            <a:r>
              <a:rPr lang="ja-JP" altLang="en-US" sz="1600">
                <a:solidFill>
                  <a:srgbClr val="000000"/>
                </a:solidFill>
              </a:rPr>
              <a:t>アプリケーションをチューニング</a:t>
            </a:r>
          </a:p>
        </p:txBody>
      </p:sp>
    </p:spTree>
  </p:cSld>
  <p:clrMapOvr>
    <a:masterClrMapping/>
  </p:clrMapOvr>
  <p:transition advTm="30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ctrTitle"/>
          </p:nvPr>
        </p:nvSpPr>
        <p:spPr>
          <a:xfrm>
            <a:off x="239713" y="704850"/>
            <a:ext cx="8642350" cy="1873250"/>
          </a:xfrm>
        </p:spPr>
        <p:txBody>
          <a:bodyPr/>
          <a:lstStyle/>
          <a:p>
            <a:pPr eaLnBrk="1" hangingPunct="1"/>
            <a:r>
              <a:rPr lang="en-US" altLang="ja-JP" smtClean="0">
                <a:latin typeface="Tahoma" pitchFamily="34" charset="0"/>
              </a:rPr>
              <a:t>PC</a:t>
            </a:r>
            <a:r>
              <a:rPr lang="ja-JP" altLang="en-US" smtClean="0">
                <a:latin typeface="Tahoma" pitchFamily="34" charset="0"/>
              </a:rPr>
              <a:t>クラスタ向け</a:t>
            </a:r>
            <a:br>
              <a:rPr lang="ja-JP" altLang="en-US" smtClean="0">
                <a:latin typeface="Tahoma" pitchFamily="34" charset="0"/>
              </a:rPr>
            </a:br>
            <a:r>
              <a:rPr lang="ja-JP" altLang="en-US" smtClean="0">
                <a:latin typeface="Tahoma" pitchFamily="34" charset="0"/>
              </a:rPr>
              <a:t>メニコア</a:t>
            </a:r>
            <a:br>
              <a:rPr lang="ja-JP" altLang="en-US" smtClean="0">
                <a:latin typeface="Tahoma" pitchFamily="34" charset="0"/>
              </a:rPr>
            </a:br>
            <a:r>
              <a:rPr lang="ja-JP" altLang="en-US" smtClean="0">
                <a:latin typeface="Tahoma" pitchFamily="34" charset="0"/>
              </a:rPr>
              <a:t>エミュレーションシステム</a:t>
            </a:r>
          </a:p>
        </p:txBody>
      </p:sp>
      <p:sp>
        <p:nvSpPr>
          <p:cNvPr id="214018" name="Rectangle 3"/>
          <p:cNvSpPr>
            <a:spLocks noGrp="1" noChangeArrowheads="1"/>
          </p:cNvSpPr>
          <p:nvPr>
            <p:ph type="subTitle" idx="1"/>
          </p:nvPr>
        </p:nvSpPr>
        <p:spPr>
          <a:xfrm>
            <a:off x="293688" y="2549525"/>
            <a:ext cx="8642350" cy="676275"/>
          </a:xfrm>
        </p:spPr>
        <p:txBody>
          <a:bodyPr/>
          <a:lstStyle/>
          <a:p>
            <a:pPr eaLnBrk="1" hangingPunct="1">
              <a:buFont typeface="Arial" charset="0"/>
              <a:buNone/>
            </a:pPr>
            <a:r>
              <a:rPr lang="en-US" altLang="ja-JP" smtClean="0">
                <a:latin typeface="Tahoma" pitchFamily="34" charset="0"/>
              </a:rPr>
              <a:t>NEC(</a:t>
            </a:r>
            <a:r>
              <a:rPr lang="ja-JP" altLang="en-US" smtClean="0">
                <a:latin typeface="Tahoma" pitchFamily="34" charset="0"/>
              </a:rPr>
              <a:t>グリーンプラットフォーム研究所</a:t>
            </a:r>
            <a:r>
              <a:rPr lang="en-US" altLang="ja-JP" smtClean="0">
                <a:latin typeface="Tahoma" pitchFamily="34" charset="0"/>
              </a:rPr>
              <a:t>)</a:t>
            </a:r>
          </a:p>
        </p:txBody>
      </p:sp>
      <p:sp>
        <p:nvSpPr>
          <p:cNvPr id="214019" name="Line 4"/>
          <p:cNvSpPr>
            <a:spLocks noChangeShapeType="1"/>
          </p:cNvSpPr>
          <p:nvPr/>
        </p:nvSpPr>
        <p:spPr bwMode="gray">
          <a:xfrm>
            <a:off x="280988" y="3162300"/>
            <a:ext cx="8572500" cy="0"/>
          </a:xfrm>
          <a:prstGeom prst="line">
            <a:avLst/>
          </a:prstGeom>
          <a:noFill/>
          <a:ln w="38100">
            <a:solidFill>
              <a:srgbClr val="00B4A0"/>
            </a:solidFill>
            <a:round/>
            <a:headEnd/>
            <a:tailEnd/>
          </a:ln>
        </p:spPr>
        <p:txBody>
          <a:bodyPr wrap="none" lIns="288000" tIns="90000" rIns="288000" bIns="90000" anchor="ctr"/>
          <a:lstStyle/>
          <a:p>
            <a:endParaRPr lang="ja-JP" altLang="en-US"/>
          </a:p>
        </p:txBody>
      </p:sp>
      <p:pic>
        <p:nvPicPr>
          <p:cNvPr id="214020" name="Picture 5" descr="MC900434845[1]"/>
          <p:cNvPicPr>
            <a:picLocks noChangeAspect="1" noChangeArrowheads="1"/>
          </p:cNvPicPr>
          <p:nvPr/>
        </p:nvPicPr>
        <p:blipFill>
          <a:blip r:embed="rId2"/>
          <a:srcRect/>
          <a:stretch>
            <a:fillRect/>
          </a:stretch>
        </p:blipFill>
        <p:spPr bwMode="auto">
          <a:xfrm>
            <a:off x="107950" y="3575050"/>
            <a:ext cx="1025525" cy="1025525"/>
          </a:xfrm>
          <a:prstGeom prst="rect">
            <a:avLst/>
          </a:prstGeom>
          <a:noFill/>
          <a:ln w="9525">
            <a:noFill/>
            <a:miter lim="800000"/>
            <a:headEnd/>
            <a:tailEnd/>
          </a:ln>
        </p:spPr>
      </p:pic>
      <p:pic>
        <p:nvPicPr>
          <p:cNvPr id="214021" name="Picture 6" descr="MC900434845[1]"/>
          <p:cNvPicPr>
            <a:picLocks noChangeAspect="1" noChangeArrowheads="1"/>
          </p:cNvPicPr>
          <p:nvPr/>
        </p:nvPicPr>
        <p:blipFill>
          <a:blip r:embed="rId2"/>
          <a:srcRect/>
          <a:stretch>
            <a:fillRect/>
          </a:stretch>
        </p:blipFill>
        <p:spPr bwMode="auto">
          <a:xfrm>
            <a:off x="630238" y="3579813"/>
            <a:ext cx="1025525" cy="1025525"/>
          </a:xfrm>
          <a:prstGeom prst="rect">
            <a:avLst/>
          </a:prstGeom>
          <a:noFill/>
          <a:ln w="9525">
            <a:noFill/>
            <a:miter lim="800000"/>
            <a:headEnd/>
            <a:tailEnd/>
          </a:ln>
        </p:spPr>
      </p:pic>
      <p:pic>
        <p:nvPicPr>
          <p:cNvPr id="214022" name="Picture 7" descr="MC900434845[1]"/>
          <p:cNvPicPr>
            <a:picLocks noChangeAspect="1" noChangeArrowheads="1"/>
          </p:cNvPicPr>
          <p:nvPr/>
        </p:nvPicPr>
        <p:blipFill>
          <a:blip r:embed="rId2"/>
          <a:srcRect/>
          <a:stretch>
            <a:fillRect/>
          </a:stretch>
        </p:blipFill>
        <p:spPr bwMode="auto">
          <a:xfrm>
            <a:off x="1152525" y="3584575"/>
            <a:ext cx="1025525" cy="1025525"/>
          </a:xfrm>
          <a:prstGeom prst="rect">
            <a:avLst/>
          </a:prstGeom>
          <a:noFill/>
          <a:ln w="9525">
            <a:noFill/>
            <a:miter lim="800000"/>
            <a:headEnd/>
            <a:tailEnd/>
          </a:ln>
        </p:spPr>
      </p:pic>
      <p:pic>
        <p:nvPicPr>
          <p:cNvPr id="214023" name="Picture 8" descr="MC900434845[1]"/>
          <p:cNvPicPr>
            <a:picLocks noChangeAspect="1" noChangeArrowheads="1"/>
          </p:cNvPicPr>
          <p:nvPr/>
        </p:nvPicPr>
        <p:blipFill>
          <a:blip r:embed="rId2"/>
          <a:srcRect/>
          <a:stretch>
            <a:fillRect/>
          </a:stretch>
        </p:blipFill>
        <p:spPr bwMode="auto">
          <a:xfrm>
            <a:off x="1674813" y="3589338"/>
            <a:ext cx="1025525" cy="1025525"/>
          </a:xfrm>
          <a:prstGeom prst="rect">
            <a:avLst/>
          </a:prstGeom>
          <a:noFill/>
          <a:ln w="9525">
            <a:noFill/>
            <a:miter lim="800000"/>
            <a:headEnd/>
            <a:tailEnd/>
          </a:ln>
        </p:spPr>
      </p:pic>
      <p:pic>
        <p:nvPicPr>
          <p:cNvPr id="214024" name="Picture 9" descr="MC900434845[1]"/>
          <p:cNvPicPr>
            <a:picLocks noChangeAspect="1" noChangeArrowheads="1"/>
          </p:cNvPicPr>
          <p:nvPr/>
        </p:nvPicPr>
        <p:blipFill>
          <a:blip r:embed="rId2"/>
          <a:srcRect/>
          <a:stretch>
            <a:fillRect/>
          </a:stretch>
        </p:blipFill>
        <p:spPr bwMode="auto">
          <a:xfrm>
            <a:off x="2197100" y="3594100"/>
            <a:ext cx="1025525" cy="1025525"/>
          </a:xfrm>
          <a:prstGeom prst="rect">
            <a:avLst/>
          </a:prstGeom>
          <a:noFill/>
          <a:ln w="9525">
            <a:noFill/>
            <a:miter lim="800000"/>
            <a:headEnd/>
            <a:tailEnd/>
          </a:ln>
        </p:spPr>
      </p:pic>
      <p:pic>
        <p:nvPicPr>
          <p:cNvPr id="214025" name="Picture 10" descr="MC900434845[1]"/>
          <p:cNvPicPr>
            <a:picLocks noChangeAspect="1" noChangeArrowheads="1"/>
          </p:cNvPicPr>
          <p:nvPr/>
        </p:nvPicPr>
        <p:blipFill>
          <a:blip r:embed="rId2"/>
          <a:srcRect/>
          <a:stretch>
            <a:fillRect/>
          </a:stretch>
        </p:blipFill>
        <p:spPr bwMode="auto">
          <a:xfrm>
            <a:off x="96838" y="4297363"/>
            <a:ext cx="1025525" cy="1025525"/>
          </a:xfrm>
          <a:prstGeom prst="rect">
            <a:avLst/>
          </a:prstGeom>
          <a:noFill/>
          <a:ln w="9525">
            <a:noFill/>
            <a:miter lim="800000"/>
            <a:headEnd/>
            <a:tailEnd/>
          </a:ln>
        </p:spPr>
      </p:pic>
      <p:pic>
        <p:nvPicPr>
          <p:cNvPr id="214026" name="Picture 11" descr="MC900434845[1]"/>
          <p:cNvPicPr>
            <a:picLocks noChangeAspect="1" noChangeArrowheads="1"/>
          </p:cNvPicPr>
          <p:nvPr/>
        </p:nvPicPr>
        <p:blipFill>
          <a:blip r:embed="rId2"/>
          <a:srcRect/>
          <a:stretch>
            <a:fillRect/>
          </a:stretch>
        </p:blipFill>
        <p:spPr bwMode="auto">
          <a:xfrm>
            <a:off x="619125" y="4302125"/>
            <a:ext cx="1025525" cy="1025525"/>
          </a:xfrm>
          <a:prstGeom prst="rect">
            <a:avLst/>
          </a:prstGeom>
          <a:noFill/>
          <a:ln w="9525">
            <a:noFill/>
            <a:miter lim="800000"/>
            <a:headEnd/>
            <a:tailEnd/>
          </a:ln>
        </p:spPr>
      </p:pic>
      <p:pic>
        <p:nvPicPr>
          <p:cNvPr id="214027" name="Picture 12" descr="MC900434845[1]"/>
          <p:cNvPicPr>
            <a:picLocks noChangeAspect="1" noChangeArrowheads="1"/>
          </p:cNvPicPr>
          <p:nvPr/>
        </p:nvPicPr>
        <p:blipFill>
          <a:blip r:embed="rId2"/>
          <a:srcRect/>
          <a:stretch>
            <a:fillRect/>
          </a:stretch>
        </p:blipFill>
        <p:spPr bwMode="auto">
          <a:xfrm>
            <a:off x="1141413" y="4306888"/>
            <a:ext cx="1025525" cy="1025525"/>
          </a:xfrm>
          <a:prstGeom prst="rect">
            <a:avLst/>
          </a:prstGeom>
          <a:noFill/>
          <a:ln w="9525">
            <a:noFill/>
            <a:miter lim="800000"/>
            <a:headEnd/>
            <a:tailEnd/>
          </a:ln>
        </p:spPr>
      </p:pic>
      <p:pic>
        <p:nvPicPr>
          <p:cNvPr id="214028" name="Picture 13" descr="MC900434845[1]"/>
          <p:cNvPicPr>
            <a:picLocks noChangeAspect="1" noChangeArrowheads="1"/>
          </p:cNvPicPr>
          <p:nvPr/>
        </p:nvPicPr>
        <p:blipFill>
          <a:blip r:embed="rId2"/>
          <a:srcRect/>
          <a:stretch>
            <a:fillRect/>
          </a:stretch>
        </p:blipFill>
        <p:spPr bwMode="auto">
          <a:xfrm>
            <a:off x="1663700" y="4311650"/>
            <a:ext cx="1025525" cy="1025525"/>
          </a:xfrm>
          <a:prstGeom prst="rect">
            <a:avLst/>
          </a:prstGeom>
          <a:noFill/>
          <a:ln w="9525">
            <a:noFill/>
            <a:miter lim="800000"/>
            <a:headEnd/>
            <a:tailEnd/>
          </a:ln>
        </p:spPr>
      </p:pic>
      <p:pic>
        <p:nvPicPr>
          <p:cNvPr id="214029" name="Picture 14" descr="MC900434845[1]"/>
          <p:cNvPicPr>
            <a:picLocks noChangeAspect="1" noChangeArrowheads="1"/>
          </p:cNvPicPr>
          <p:nvPr/>
        </p:nvPicPr>
        <p:blipFill>
          <a:blip r:embed="rId2"/>
          <a:srcRect/>
          <a:stretch>
            <a:fillRect/>
          </a:stretch>
        </p:blipFill>
        <p:spPr bwMode="auto">
          <a:xfrm>
            <a:off x="2185988" y="4316413"/>
            <a:ext cx="1025525" cy="1025525"/>
          </a:xfrm>
          <a:prstGeom prst="rect">
            <a:avLst/>
          </a:prstGeom>
          <a:noFill/>
          <a:ln w="9525">
            <a:noFill/>
            <a:miter lim="800000"/>
            <a:headEnd/>
            <a:tailEnd/>
          </a:ln>
        </p:spPr>
      </p:pic>
      <p:pic>
        <p:nvPicPr>
          <p:cNvPr id="214030" name="Picture 15" descr="MC900434845[1]"/>
          <p:cNvPicPr>
            <a:picLocks noChangeAspect="1" noChangeArrowheads="1"/>
          </p:cNvPicPr>
          <p:nvPr/>
        </p:nvPicPr>
        <p:blipFill>
          <a:blip r:embed="rId2"/>
          <a:srcRect/>
          <a:stretch>
            <a:fillRect/>
          </a:stretch>
        </p:blipFill>
        <p:spPr bwMode="auto">
          <a:xfrm>
            <a:off x="85725" y="5019675"/>
            <a:ext cx="1025525" cy="1025525"/>
          </a:xfrm>
          <a:prstGeom prst="rect">
            <a:avLst/>
          </a:prstGeom>
          <a:noFill/>
          <a:ln w="9525">
            <a:noFill/>
            <a:miter lim="800000"/>
            <a:headEnd/>
            <a:tailEnd/>
          </a:ln>
        </p:spPr>
      </p:pic>
      <p:pic>
        <p:nvPicPr>
          <p:cNvPr id="214031" name="Picture 16" descr="MC900434845[1]"/>
          <p:cNvPicPr>
            <a:picLocks noChangeAspect="1" noChangeArrowheads="1"/>
          </p:cNvPicPr>
          <p:nvPr/>
        </p:nvPicPr>
        <p:blipFill>
          <a:blip r:embed="rId2"/>
          <a:srcRect/>
          <a:stretch>
            <a:fillRect/>
          </a:stretch>
        </p:blipFill>
        <p:spPr bwMode="auto">
          <a:xfrm>
            <a:off x="608013" y="5024438"/>
            <a:ext cx="1025525" cy="1025525"/>
          </a:xfrm>
          <a:prstGeom prst="rect">
            <a:avLst/>
          </a:prstGeom>
          <a:noFill/>
          <a:ln w="9525">
            <a:noFill/>
            <a:miter lim="800000"/>
            <a:headEnd/>
            <a:tailEnd/>
          </a:ln>
        </p:spPr>
      </p:pic>
      <p:pic>
        <p:nvPicPr>
          <p:cNvPr id="214032" name="Picture 17" descr="MC900434845[1]"/>
          <p:cNvPicPr>
            <a:picLocks noChangeAspect="1" noChangeArrowheads="1"/>
          </p:cNvPicPr>
          <p:nvPr/>
        </p:nvPicPr>
        <p:blipFill>
          <a:blip r:embed="rId2"/>
          <a:srcRect/>
          <a:stretch>
            <a:fillRect/>
          </a:stretch>
        </p:blipFill>
        <p:spPr bwMode="auto">
          <a:xfrm>
            <a:off x="1130300" y="5029200"/>
            <a:ext cx="1025525" cy="1025525"/>
          </a:xfrm>
          <a:prstGeom prst="rect">
            <a:avLst/>
          </a:prstGeom>
          <a:noFill/>
          <a:ln w="9525">
            <a:noFill/>
            <a:miter lim="800000"/>
            <a:headEnd/>
            <a:tailEnd/>
          </a:ln>
        </p:spPr>
      </p:pic>
      <p:pic>
        <p:nvPicPr>
          <p:cNvPr id="214033" name="Picture 18" descr="MC900434845[1]"/>
          <p:cNvPicPr>
            <a:picLocks noChangeAspect="1" noChangeArrowheads="1"/>
          </p:cNvPicPr>
          <p:nvPr/>
        </p:nvPicPr>
        <p:blipFill>
          <a:blip r:embed="rId2"/>
          <a:srcRect/>
          <a:stretch>
            <a:fillRect/>
          </a:stretch>
        </p:blipFill>
        <p:spPr bwMode="auto">
          <a:xfrm>
            <a:off x="1652588" y="5033963"/>
            <a:ext cx="1025525" cy="1025525"/>
          </a:xfrm>
          <a:prstGeom prst="rect">
            <a:avLst/>
          </a:prstGeom>
          <a:noFill/>
          <a:ln w="9525">
            <a:noFill/>
            <a:miter lim="800000"/>
            <a:headEnd/>
            <a:tailEnd/>
          </a:ln>
        </p:spPr>
      </p:pic>
      <p:pic>
        <p:nvPicPr>
          <p:cNvPr id="214034" name="Picture 19" descr="MC900434845[1]"/>
          <p:cNvPicPr>
            <a:picLocks noChangeAspect="1" noChangeArrowheads="1"/>
          </p:cNvPicPr>
          <p:nvPr/>
        </p:nvPicPr>
        <p:blipFill>
          <a:blip r:embed="rId2"/>
          <a:srcRect/>
          <a:stretch>
            <a:fillRect/>
          </a:stretch>
        </p:blipFill>
        <p:spPr bwMode="auto">
          <a:xfrm>
            <a:off x="2174875" y="5038725"/>
            <a:ext cx="1025525" cy="1025525"/>
          </a:xfrm>
          <a:prstGeom prst="rect">
            <a:avLst/>
          </a:prstGeom>
          <a:noFill/>
          <a:ln w="9525">
            <a:noFill/>
            <a:miter lim="800000"/>
            <a:headEnd/>
            <a:tailEnd/>
          </a:ln>
        </p:spPr>
      </p:pic>
      <p:sp>
        <p:nvSpPr>
          <p:cNvPr id="214035" name="Rectangle 20"/>
          <p:cNvSpPr>
            <a:spLocks noChangeArrowheads="1"/>
          </p:cNvSpPr>
          <p:nvPr/>
        </p:nvSpPr>
        <p:spPr bwMode="gray">
          <a:xfrm>
            <a:off x="4338638" y="3581400"/>
            <a:ext cx="2689225" cy="2314575"/>
          </a:xfrm>
          <a:prstGeom prst="rect">
            <a:avLst/>
          </a:prstGeom>
          <a:noFill/>
          <a:ln w="38100" algn="ctr">
            <a:solidFill>
              <a:srgbClr val="000080"/>
            </a:solidFill>
            <a:miter lim="800000"/>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214036" name="Rectangle 21"/>
          <p:cNvSpPr>
            <a:spLocks noChangeArrowheads="1"/>
          </p:cNvSpPr>
          <p:nvPr/>
        </p:nvSpPr>
        <p:spPr bwMode="gray">
          <a:xfrm>
            <a:off x="4970463" y="3683000"/>
            <a:ext cx="633412" cy="342900"/>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sz="1400">
                <a:solidFill>
                  <a:srgbClr val="000000"/>
                </a:solidFill>
                <a:latin typeface="Tahoma" pitchFamily="34" charset="0"/>
                <a:ea typeface="HGP創英角ｺﾞｼｯｸUB" pitchFamily="50" charset="-128"/>
              </a:rPr>
              <a:t>CPU</a:t>
            </a:r>
          </a:p>
        </p:txBody>
      </p:sp>
      <p:sp>
        <p:nvSpPr>
          <p:cNvPr id="214037" name="Rectangle 22"/>
          <p:cNvSpPr>
            <a:spLocks noChangeArrowheads="1"/>
          </p:cNvSpPr>
          <p:nvPr/>
        </p:nvSpPr>
        <p:spPr bwMode="gray">
          <a:xfrm>
            <a:off x="4513263" y="4573588"/>
            <a:ext cx="633412"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sz="1400">
                <a:solidFill>
                  <a:srgbClr val="000000"/>
                </a:solidFill>
                <a:latin typeface="Tahoma" pitchFamily="34" charset="0"/>
                <a:ea typeface="HGP創英角ｺﾞｼｯｸUB" pitchFamily="50" charset="-128"/>
              </a:rPr>
              <a:t>NW/IF</a:t>
            </a:r>
          </a:p>
        </p:txBody>
      </p:sp>
      <p:sp>
        <p:nvSpPr>
          <p:cNvPr id="214038" name="Rectangle 23"/>
          <p:cNvSpPr>
            <a:spLocks noChangeArrowheads="1"/>
          </p:cNvSpPr>
          <p:nvPr/>
        </p:nvSpPr>
        <p:spPr bwMode="gray">
          <a:xfrm>
            <a:off x="5980113" y="4733925"/>
            <a:ext cx="795337"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ja-JP" altLang="en-US" sz="1400">
                <a:solidFill>
                  <a:srgbClr val="000000"/>
                </a:solidFill>
                <a:latin typeface="Tahoma" pitchFamily="34" charset="0"/>
                <a:ea typeface="HGP創英角ｺﾞｼｯｸUB" pitchFamily="50" charset="-128"/>
              </a:rPr>
              <a:t>メニコア</a:t>
            </a:r>
          </a:p>
          <a:p>
            <a:pPr algn="ctr"/>
            <a:r>
              <a:rPr lang="ja-JP" altLang="en-US" sz="1400">
                <a:solidFill>
                  <a:srgbClr val="000000"/>
                </a:solidFill>
                <a:latin typeface="Tahoma" pitchFamily="34" charset="0"/>
                <a:ea typeface="HGP創英角ｺﾞｼｯｸUB" pitchFamily="50" charset="-128"/>
              </a:rPr>
              <a:t>プロセッサ</a:t>
            </a:r>
          </a:p>
        </p:txBody>
      </p:sp>
      <p:sp>
        <p:nvSpPr>
          <p:cNvPr id="214039" name="Text Box 24"/>
          <p:cNvSpPr txBox="1">
            <a:spLocks noChangeArrowheads="1"/>
          </p:cNvSpPr>
          <p:nvPr/>
        </p:nvSpPr>
        <p:spPr bwMode="gray">
          <a:xfrm>
            <a:off x="4606925" y="4144963"/>
            <a:ext cx="939800" cy="393700"/>
          </a:xfrm>
          <a:prstGeom prst="rect">
            <a:avLst/>
          </a:prstGeom>
          <a:noFill/>
          <a:ln w="38100" algn="ctr">
            <a:noFill/>
            <a:miter lim="800000"/>
            <a:headEnd/>
            <a:tailEnd/>
          </a:ln>
        </p:spPr>
        <p:txBody>
          <a:bodyPr wrap="none" lIns="288000" tIns="90000" rIns="288000" bIns="90000">
            <a:spAutoFit/>
          </a:bodyPr>
          <a:lstStyle/>
          <a:p>
            <a:pPr algn="ctr"/>
            <a:r>
              <a:rPr lang="en-US" altLang="ja-JP" sz="1400">
                <a:solidFill>
                  <a:srgbClr val="000000"/>
                </a:solidFill>
                <a:latin typeface="Tahoma" pitchFamily="34" charset="0"/>
                <a:ea typeface="HGP創英角ｺﾞｼｯｸUB" pitchFamily="50" charset="-128"/>
              </a:rPr>
              <a:t>PCIe</a:t>
            </a:r>
          </a:p>
        </p:txBody>
      </p:sp>
      <p:sp>
        <p:nvSpPr>
          <p:cNvPr id="214040" name="Line 25"/>
          <p:cNvSpPr>
            <a:spLocks noChangeShapeType="1"/>
          </p:cNvSpPr>
          <p:nvPr/>
        </p:nvSpPr>
        <p:spPr bwMode="gray">
          <a:xfrm>
            <a:off x="5548313" y="4025900"/>
            <a:ext cx="0" cy="1800225"/>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4041" name="Line 26"/>
          <p:cNvSpPr>
            <a:spLocks noChangeShapeType="1"/>
          </p:cNvSpPr>
          <p:nvPr/>
        </p:nvSpPr>
        <p:spPr bwMode="gray">
          <a:xfrm>
            <a:off x="5548313" y="5002213"/>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4042" name="Line 27"/>
          <p:cNvSpPr>
            <a:spLocks noChangeShapeType="1"/>
          </p:cNvSpPr>
          <p:nvPr/>
        </p:nvSpPr>
        <p:spPr bwMode="gray">
          <a:xfrm>
            <a:off x="5548313" y="5467350"/>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4043" name="Line 28"/>
          <p:cNvSpPr>
            <a:spLocks noChangeShapeType="1"/>
          </p:cNvSpPr>
          <p:nvPr/>
        </p:nvSpPr>
        <p:spPr bwMode="gray">
          <a:xfrm>
            <a:off x="5143500" y="4813300"/>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4044" name="Rectangle 29"/>
          <p:cNvSpPr>
            <a:spLocks noChangeArrowheads="1"/>
          </p:cNvSpPr>
          <p:nvPr/>
        </p:nvSpPr>
        <p:spPr bwMode="gray">
          <a:xfrm>
            <a:off x="5984875" y="4156075"/>
            <a:ext cx="795338"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ja-JP" altLang="en-US" sz="1400">
                <a:solidFill>
                  <a:srgbClr val="000000"/>
                </a:solidFill>
                <a:latin typeface="Tahoma" pitchFamily="34" charset="0"/>
                <a:ea typeface="HGP創英角ｺﾞｼｯｸUB" pitchFamily="50" charset="-128"/>
              </a:rPr>
              <a:t>メニコア</a:t>
            </a:r>
          </a:p>
          <a:p>
            <a:pPr algn="ctr"/>
            <a:r>
              <a:rPr lang="ja-JP" altLang="en-US" sz="1400">
                <a:solidFill>
                  <a:srgbClr val="000000"/>
                </a:solidFill>
                <a:latin typeface="Tahoma" pitchFamily="34" charset="0"/>
                <a:ea typeface="HGP創英角ｺﾞｼｯｸUB" pitchFamily="50" charset="-128"/>
              </a:rPr>
              <a:t>プロセッサ</a:t>
            </a:r>
          </a:p>
        </p:txBody>
      </p:sp>
      <p:sp>
        <p:nvSpPr>
          <p:cNvPr id="214045" name="Line 30"/>
          <p:cNvSpPr>
            <a:spLocks noChangeShapeType="1"/>
          </p:cNvSpPr>
          <p:nvPr/>
        </p:nvSpPr>
        <p:spPr bwMode="gray">
          <a:xfrm>
            <a:off x="5532438" y="4446588"/>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4046" name="Rectangle 31"/>
          <p:cNvSpPr>
            <a:spLocks noChangeArrowheads="1"/>
          </p:cNvSpPr>
          <p:nvPr/>
        </p:nvSpPr>
        <p:spPr bwMode="gray">
          <a:xfrm>
            <a:off x="5991225" y="5322888"/>
            <a:ext cx="795338"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ja-JP" altLang="en-US" sz="1400">
                <a:solidFill>
                  <a:srgbClr val="000000"/>
                </a:solidFill>
                <a:latin typeface="Tahoma" pitchFamily="34" charset="0"/>
                <a:ea typeface="HGP創英角ｺﾞｼｯｸUB" pitchFamily="50" charset="-128"/>
              </a:rPr>
              <a:t>メニコア</a:t>
            </a:r>
          </a:p>
          <a:p>
            <a:pPr algn="ctr"/>
            <a:r>
              <a:rPr lang="ja-JP" altLang="en-US" sz="1400">
                <a:solidFill>
                  <a:srgbClr val="000000"/>
                </a:solidFill>
                <a:latin typeface="Tahoma" pitchFamily="34" charset="0"/>
                <a:ea typeface="HGP創英角ｺﾞｼｯｸUB" pitchFamily="50" charset="-128"/>
              </a:rPr>
              <a:t>プロセッサ</a:t>
            </a:r>
          </a:p>
        </p:txBody>
      </p:sp>
      <p:sp>
        <p:nvSpPr>
          <p:cNvPr id="214047" name="Line 32"/>
          <p:cNvSpPr>
            <a:spLocks noChangeShapeType="1"/>
          </p:cNvSpPr>
          <p:nvPr/>
        </p:nvSpPr>
        <p:spPr bwMode="gray">
          <a:xfrm flipH="1">
            <a:off x="3216275" y="4808538"/>
            <a:ext cx="1270000" cy="0"/>
          </a:xfrm>
          <a:prstGeom prst="line">
            <a:avLst/>
          </a:prstGeom>
          <a:noFill/>
          <a:ln w="762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4048" name="Text Box 33"/>
          <p:cNvSpPr txBox="1">
            <a:spLocks noChangeArrowheads="1"/>
          </p:cNvSpPr>
          <p:nvPr/>
        </p:nvSpPr>
        <p:spPr bwMode="gray">
          <a:xfrm>
            <a:off x="2971800" y="4030663"/>
            <a:ext cx="1412875" cy="730250"/>
          </a:xfrm>
          <a:prstGeom prst="rect">
            <a:avLst/>
          </a:prstGeom>
          <a:noFill/>
          <a:ln w="38100" algn="ctr">
            <a:noFill/>
            <a:miter lim="800000"/>
            <a:headEnd/>
            <a:tailEnd/>
          </a:ln>
        </p:spPr>
        <p:txBody>
          <a:bodyPr wrap="none" lIns="288000" tIns="90000" rIns="288000" bIns="90000">
            <a:spAutoFit/>
          </a:bodyPr>
          <a:lstStyle/>
          <a:p>
            <a:pPr algn="ctr"/>
            <a:r>
              <a:rPr lang="ja-JP" altLang="en-US">
                <a:solidFill>
                  <a:srgbClr val="000000"/>
                </a:solidFill>
                <a:latin typeface="Tahoma" pitchFamily="34" charset="0"/>
                <a:ea typeface="HGP創英角ｺﾞｼｯｸUB" pitchFamily="50" charset="-128"/>
              </a:rPr>
              <a:t>高速</a:t>
            </a:r>
          </a:p>
          <a:p>
            <a:pPr algn="ctr"/>
            <a:r>
              <a:rPr lang="en-US" altLang="ja-JP">
                <a:solidFill>
                  <a:srgbClr val="000000"/>
                </a:solidFill>
                <a:latin typeface="Tahoma" pitchFamily="34" charset="0"/>
                <a:ea typeface="HGP創英角ｺﾞｼｯｸUB" pitchFamily="50" charset="-128"/>
              </a:rPr>
              <a:t>Network</a:t>
            </a:r>
          </a:p>
        </p:txBody>
      </p:sp>
      <p:sp>
        <p:nvSpPr>
          <p:cNvPr id="214049" name="Line 34"/>
          <p:cNvSpPr>
            <a:spLocks noChangeShapeType="1"/>
          </p:cNvSpPr>
          <p:nvPr/>
        </p:nvSpPr>
        <p:spPr bwMode="gray">
          <a:xfrm flipV="1">
            <a:off x="2936875" y="3582988"/>
            <a:ext cx="1344613" cy="106362"/>
          </a:xfrm>
          <a:prstGeom prst="line">
            <a:avLst/>
          </a:prstGeom>
          <a:noFill/>
          <a:ln w="28575">
            <a:solidFill>
              <a:srgbClr val="666699"/>
            </a:solidFill>
            <a:prstDash val="sysDot"/>
            <a:round/>
            <a:headEnd/>
            <a:tailEnd/>
          </a:ln>
        </p:spPr>
        <p:txBody>
          <a:bodyPr wrap="none" lIns="288000" tIns="90000" rIns="288000" bIns="90000" anchor="ctr"/>
          <a:lstStyle/>
          <a:p>
            <a:endParaRPr lang="ja-JP" altLang="en-US"/>
          </a:p>
        </p:txBody>
      </p:sp>
      <p:sp>
        <p:nvSpPr>
          <p:cNvPr id="214050" name="Line 35"/>
          <p:cNvSpPr>
            <a:spLocks noChangeShapeType="1"/>
          </p:cNvSpPr>
          <p:nvPr/>
        </p:nvSpPr>
        <p:spPr bwMode="gray">
          <a:xfrm>
            <a:off x="2959100" y="4356100"/>
            <a:ext cx="1365250" cy="1549400"/>
          </a:xfrm>
          <a:prstGeom prst="line">
            <a:avLst/>
          </a:prstGeom>
          <a:noFill/>
          <a:ln w="28575">
            <a:solidFill>
              <a:srgbClr val="666699"/>
            </a:solidFill>
            <a:prstDash val="sysDot"/>
            <a:round/>
            <a:headEnd/>
            <a:tailEnd/>
          </a:ln>
        </p:spPr>
        <p:txBody>
          <a:bodyPr wrap="none" lIns="288000" tIns="90000" rIns="288000" bIns="90000" anchor="ctr"/>
          <a:lstStyle/>
          <a:p>
            <a:endParaRPr lang="ja-JP" altLang="en-US"/>
          </a:p>
        </p:txBody>
      </p:sp>
      <p:sp>
        <p:nvSpPr>
          <p:cNvPr id="214051" name="Text Box 36"/>
          <p:cNvSpPr txBox="1">
            <a:spLocks noChangeArrowheads="1"/>
          </p:cNvSpPr>
          <p:nvPr/>
        </p:nvSpPr>
        <p:spPr bwMode="gray">
          <a:xfrm>
            <a:off x="901700" y="3275013"/>
            <a:ext cx="1598613"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PC</a:t>
            </a:r>
            <a:r>
              <a:rPr lang="ja-JP" altLang="en-US">
                <a:solidFill>
                  <a:srgbClr val="000000"/>
                </a:solidFill>
                <a:latin typeface="Tahoma" pitchFamily="34" charset="0"/>
                <a:ea typeface="HGP創英角ｺﾞｼｯｸUB" pitchFamily="50" charset="-128"/>
              </a:rPr>
              <a:t>クラスタ</a:t>
            </a:r>
          </a:p>
        </p:txBody>
      </p:sp>
      <p:sp>
        <p:nvSpPr>
          <p:cNvPr id="214052" name="Text Box 37"/>
          <p:cNvSpPr txBox="1">
            <a:spLocks noChangeArrowheads="1"/>
          </p:cNvSpPr>
          <p:nvPr/>
        </p:nvSpPr>
        <p:spPr bwMode="gray">
          <a:xfrm>
            <a:off x="500063" y="6000750"/>
            <a:ext cx="2346325" cy="730250"/>
          </a:xfrm>
          <a:prstGeom prst="rect">
            <a:avLst/>
          </a:prstGeom>
          <a:noFill/>
          <a:ln w="38100" algn="ctr">
            <a:noFill/>
            <a:miter lim="800000"/>
            <a:headEnd/>
            <a:tailEnd/>
          </a:ln>
        </p:spPr>
        <p:txBody>
          <a:bodyPr wrap="none" lIns="288000" tIns="90000" rIns="288000" bIns="90000">
            <a:spAutoFit/>
          </a:bodyPr>
          <a:lstStyle/>
          <a:p>
            <a:pPr algn="ctr"/>
            <a:r>
              <a:rPr lang="ja-JP" altLang="en-US">
                <a:solidFill>
                  <a:srgbClr val="000000"/>
                </a:solidFill>
                <a:ea typeface="HGP創英角ｺﾞｼｯｸUB" pitchFamily="50" charset="-128"/>
              </a:rPr>
              <a:t>システムソフト開発</a:t>
            </a:r>
          </a:p>
          <a:p>
            <a:pPr algn="ctr"/>
            <a:r>
              <a:rPr lang="ja-JP" altLang="en-US">
                <a:solidFill>
                  <a:srgbClr val="000000"/>
                </a:solidFill>
                <a:ea typeface="HGP創英角ｺﾞｼｯｸUB" pitchFamily="50" charset="-128"/>
              </a:rPr>
              <a:t>性能最適化</a:t>
            </a:r>
          </a:p>
        </p:txBody>
      </p:sp>
      <p:sp>
        <p:nvSpPr>
          <p:cNvPr id="214053" name="Oval 38"/>
          <p:cNvSpPr>
            <a:spLocks noChangeArrowheads="1"/>
          </p:cNvSpPr>
          <p:nvPr/>
        </p:nvSpPr>
        <p:spPr bwMode="gray">
          <a:xfrm>
            <a:off x="5238750" y="4862513"/>
            <a:ext cx="612775" cy="279400"/>
          </a:xfrm>
          <a:prstGeom prst="ellipse">
            <a:avLst/>
          </a:prstGeom>
          <a:noFill/>
          <a:ln w="38100" algn="ctr">
            <a:solidFill>
              <a:srgbClr val="FF0000"/>
            </a:solidFill>
            <a:round/>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214054" name="Oval 39"/>
          <p:cNvSpPr>
            <a:spLocks noChangeArrowheads="1"/>
          </p:cNvSpPr>
          <p:nvPr/>
        </p:nvSpPr>
        <p:spPr bwMode="gray">
          <a:xfrm>
            <a:off x="3543300" y="4684713"/>
            <a:ext cx="612775" cy="279400"/>
          </a:xfrm>
          <a:prstGeom prst="ellipse">
            <a:avLst/>
          </a:prstGeom>
          <a:noFill/>
          <a:ln w="38100" algn="ctr">
            <a:solidFill>
              <a:srgbClr val="FF0000"/>
            </a:solidFill>
            <a:round/>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214055" name="Freeform 42"/>
          <p:cNvSpPr>
            <a:spLocks/>
          </p:cNvSpPr>
          <p:nvPr/>
        </p:nvSpPr>
        <p:spPr bwMode="gray">
          <a:xfrm>
            <a:off x="5314950" y="5110163"/>
            <a:ext cx="268288" cy="1162050"/>
          </a:xfrm>
          <a:custGeom>
            <a:avLst/>
            <a:gdLst>
              <a:gd name="T0" fmla="*/ 0 w 474"/>
              <a:gd name="T1" fmla="*/ 0 h 732"/>
              <a:gd name="T2" fmla="*/ 0 w 474"/>
              <a:gd name="T3" fmla="*/ 732 h 732"/>
              <a:gd name="T4" fmla="*/ 474 w 474"/>
              <a:gd name="T5" fmla="*/ 732 h 732"/>
              <a:gd name="T6" fmla="*/ 0 60000 65536"/>
              <a:gd name="T7" fmla="*/ 0 60000 65536"/>
              <a:gd name="T8" fmla="*/ 0 60000 65536"/>
              <a:gd name="T9" fmla="*/ 0 w 474"/>
              <a:gd name="T10" fmla="*/ 0 h 732"/>
              <a:gd name="T11" fmla="*/ 474 w 474"/>
              <a:gd name="T12" fmla="*/ 732 h 732"/>
            </a:gdLst>
            <a:ahLst/>
            <a:cxnLst>
              <a:cxn ang="T6">
                <a:pos x="T0" y="T1"/>
              </a:cxn>
              <a:cxn ang="T7">
                <a:pos x="T2" y="T3"/>
              </a:cxn>
              <a:cxn ang="T8">
                <a:pos x="T4" y="T5"/>
              </a:cxn>
            </a:cxnLst>
            <a:rect l="T9" t="T10" r="T11" b="T12"/>
            <a:pathLst>
              <a:path w="474" h="732">
                <a:moveTo>
                  <a:pt x="0" y="0"/>
                </a:moveTo>
                <a:lnTo>
                  <a:pt x="0" y="732"/>
                </a:lnTo>
                <a:lnTo>
                  <a:pt x="474" y="732"/>
                </a:lnTo>
              </a:path>
            </a:pathLst>
          </a:custGeom>
          <a:noFill/>
          <a:ln w="38100" cap="flat" cmpd="sng">
            <a:solidFill>
              <a:schemeClr val="tx1"/>
            </a:solidFill>
            <a:prstDash val="solid"/>
            <a:round/>
            <a:headEnd type="none" w="med" len="med"/>
            <a:tailEnd type="triangle" w="med" len="med"/>
          </a:ln>
        </p:spPr>
        <p:txBody>
          <a:bodyPr wrap="none" lIns="288000" tIns="90000" rIns="288000" bIns="90000" anchor="ctr"/>
          <a:lstStyle/>
          <a:p>
            <a:endParaRPr lang="ja-JP" altLang="en-US"/>
          </a:p>
        </p:txBody>
      </p:sp>
      <p:sp>
        <p:nvSpPr>
          <p:cNvPr id="214056" name="Freeform 43"/>
          <p:cNvSpPr>
            <a:spLocks/>
          </p:cNvSpPr>
          <p:nvPr/>
        </p:nvSpPr>
        <p:spPr bwMode="gray">
          <a:xfrm>
            <a:off x="3873500" y="4959350"/>
            <a:ext cx="1711325" cy="1549400"/>
          </a:xfrm>
          <a:custGeom>
            <a:avLst/>
            <a:gdLst>
              <a:gd name="T0" fmla="*/ 0 w 1402"/>
              <a:gd name="T1" fmla="*/ 0 h 976"/>
              <a:gd name="T2" fmla="*/ 0 w 1402"/>
              <a:gd name="T3" fmla="*/ 976 h 976"/>
              <a:gd name="T4" fmla="*/ 1402 w 1402"/>
              <a:gd name="T5" fmla="*/ 976 h 976"/>
              <a:gd name="T6" fmla="*/ 0 60000 65536"/>
              <a:gd name="T7" fmla="*/ 0 60000 65536"/>
              <a:gd name="T8" fmla="*/ 0 60000 65536"/>
              <a:gd name="T9" fmla="*/ 0 w 1402"/>
              <a:gd name="T10" fmla="*/ 0 h 976"/>
              <a:gd name="T11" fmla="*/ 1402 w 1402"/>
              <a:gd name="T12" fmla="*/ 976 h 976"/>
            </a:gdLst>
            <a:ahLst/>
            <a:cxnLst>
              <a:cxn ang="T6">
                <a:pos x="T0" y="T1"/>
              </a:cxn>
              <a:cxn ang="T7">
                <a:pos x="T2" y="T3"/>
              </a:cxn>
              <a:cxn ang="T8">
                <a:pos x="T4" y="T5"/>
              </a:cxn>
            </a:cxnLst>
            <a:rect l="T9" t="T10" r="T11" b="T12"/>
            <a:pathLst>
              <a:path w="1402" h="976">
                <a:moveTo>
                  <a:pt x="0" y="0"/>
                </a:moveTo>
                <a:lnTo>
                  <a:pt x="0" y="976"/>
                </a:lnTo>
                <a:lnTo>
                  <a:pt x="1402" y="976"/>
                </a:lnTo>
              </a:path>
            </a:pathLst>
          </a:custGeom>
          <a:noFill/>
          <a:ln w="38100" cap="flat" cmpd="sng">
            <a:solidFill>
              <a:schemeClr val="tx1"/>
            </a:solidFill>
            <a:prstDash val="solid"/>
            <a:round/>
            <a:headEnd type="none" w="med" len="med"/>
            <a:tailEnd type="triangle" w="med" len="med"/>
          </a:ln>
        </p:spPr>
        <p:txBody>
          <a:bodyPr wrap="none" lIns="288000" tIns="90000" rIns="288000" bIns="90000" anchor="ctr"/>
          <a:lstStyle/>
          <a:p>
            <a:endParaRPr lang="ja-JP" altLang="en-US"/>
          </a:p>
        </p:txBody>
      </p:sp>
      <p:sp>
        <p:nvSpPr>
          <p:cNvPr id="214057" name="Text Box 44"/>
          <p:cNvSpPr txBox="1">
            <a:spLocks noChangeArrowheads="1"/>
          </p:cNvSpPr>
          <p:nvPr/>
        </p:nvSpPr>
        <p:spPr bwMode="gray">
          <a:xfrm>
            <a:off x="6823075" y="3609975"/>
            <a:ext cx="2497138" cy="730250"/>
          </a:xfrm>
          <a:prstGeom prst="rect">
            <a:avLst/>
          </a:prstGeom>
          <a:noFill/>
          <a:ln w="38100" algn="ctr">
            <a:noFill/>
            <a:miter lim="800000"/>
            <a:headEnd/>
            <a:tailEnd/>
          </a:ln>
        </p:spPr>
        <p:txBody>
          <a:bodyPr wrap="none" lIns="288000" tIns="90000" rIns="288000" bIns="90000">
            <a:spAutoFit/>
          </a:bodyPr>
          <a:lstStyle/>
          <a:p>
            <a:pPr algn="ctr"/>
            <a:r>
              <a:rPr lang="ja-JP" altLang="en-US">
                <a:solidFill>
                  <a:srgbClr val="000000"/>
                </a:solidFill>
                <a:ea typeface="HGP創英角ｺﾞｼｯｸUB" pitchFamily="50" charset="-128"/>
              </a:rPr>
              <a:t>メニコア</a:t>
            </a:r>
          </a:p>
          <a:p>
            <a:pPr algn="ctr"/>
            <a:r>
              <a:rPr lang="ja-JP" altLang="en-US">
                <a:solidFill>
                  <a:srgbClr val="000000"/>
                </a:solidFill>
                <a:ea typeface="HGP創英角ｺﾞｼｯｸUB" pitchFamily="50" charset="-128"/>
              </a:rPr>
              <a:t>プロセッサ搭載ノード</a:t>
            </a:r>
          </a:p>
        </p:txBody>
      </p:sp>
      <p:sp>
        <p:nvSpPr>
          <p:cNvPr id="214058" name="Text Box 45"/>
          <p:cNvSpPr txBox="1">
            <a:spLocks noChangeArrowheads="1"/>
          </p:cNvSpPr>
          <p:nvPr/>
        </p:nvSpPr>
        <p:spPr bwMode="gray">
          <a:xfrm>
            <a:off x="5462588" y="6065838"/>
            <a:ext cx="3606800" cy="730250"/>
          </a:xfrm>
          <a:prstGeom prst="rect">
            <a:avLst/>
          </a:prstGeom>
          <a:solidFill>
            <a:srgbClr val="FFFF00"/>
          </a:solidFill>
          <a:ln w="38100" algn="ctr">
            <a:noFill/>
            <a:miter lim="800000"/>
            <a:headEnd/>
            <a:tailEnd/>
          </a:ln>
        </p:spPr>
        <p:txBody>
          <a:bodyPr wrap="none" lIns="288000" tIns="90000" rIns="288000" bIns="90000">
            <a:spAutoFit/>
          </a:bodyPr>
          <a:lstStyle/>
          <a:p>
            <a:pPr algn="ctr"/>
            <a:r>
              <a:rPr lang="ja-JP" altLang="en-US">
                <a:solidFill>
                  <a:srgbClr val="000000"/>
                </a:solidFill>
                <a:ea typeface="HGP創英角ｺﾞｼｯｸUB" pitchFamily="50" charset="-128"/>
              </a:rPr>
              <a:t>バス</a:t>
            </a:r>
            <a:r>
              <a:rPr lang="en-US" altLang="ja-JP">
                <a:solidFill>
                  <a:srgbClr val="000000"/>
                </a:solidFill>
                <a:ea typeface="HGP創英角ｺﾞｼｯｸUB" pitchFamily="50" charset="-128"/>
              </a:rPr>
              <a:t>&amp;</a:t>
            </a:r>
            <a:r>
              <a:rPr lang="ja-JP" altLang="en-US">
                <a:solidFill>
                  <a:srgbClr val="000000"/>
                </a:solidFill>
                <a:ea typeface="HGP創英角ｺﾞｼｯｸUB" pitchFamily="50" charset="-128"/>
              </a:rPr>
              <a:t>ネットワークパケット観測</a:t>
            </a:r>
          </a:p>
          <a:p>
            <a:pPr algn="ctr"/>
            <a:r>
              <a:rPr lang="ja-JP" altLang="en-US">
                <a:solidFill>
                  <a:srgbClr val="000000"/>
                </a:solidFill>
                <a:ea typeface="HGP創英角ｺﾞｼｯｸUB" pitchFamily="50" charset="-128"/>
              </a:rPr>
              <a:t>メニコアプロセッサソフトデバッグ</a:t>
            </a:r>
          </a:p>
        </p:txBody>
      </p:sp>
      <p:sp>
        <p:nvSpPr>
          <p:cNvPr id="214059" name="Oval 46"/>
          <p:cNvSpPr>
            <a:spLocks noChangeArrowheads="1"/>
          </p:cNvSpPr>
          <p:nvPr/>
        </p:nvSpPr>
        <p:spPr bwMode="gray">
          <a:xfrm>
            <a:off x="5930900" y="5329238"/>
            <a:ext cx="1117600" cy="547687"/>
          </a:xfrm>
          <a:prstGeom prst="ellipse">
            <a:avLst/>
          </a:prstGeom>
          <a:noFill/>
          <a:ln w="38100" algn="ctr">
            <a:solidFill>
              <a:srgbClr val="FF0000"/>
            </a:solidFill>
            <a:round/>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214060" name="Line 47"/>
          <p:cNvSpPr>
            <a:spLocks noChangeShapeType="1"/>
          </p:cNvSpPr>
          <p:nvPr/>
        </p:nvSpPr>
        <p:spPr bwMode="gray">
          <a:xfrm>
            <a:off x="6475413" y="5895975"/>
            <a:ext cx="0" cy="234950"/>
          </a:xfrm>
          <a:prstGeom prst="line">
            <a:avLst/>
          </a:prstGeom>
          <a:noFill/>
          <a:ln w="38100">
            <a:solidFill>
              <a:schemeClr val="tx1"/>
            </a:solidFill>
            <a:round/>
            <a:headEnd/>
            <a:tailEnd type="triangle" w="med" len="med"/>
          </a:ln>
        </p:spPr>
        <p:txBody>
          <a:bodyPr wrap="none" lIns="288000" tIns="90000" rIns="288000" bIns="90000" anchor="ctr"/>
          <a:lstStyle/>
          <a:p>
            <a:endParaRPr lang="ja-JP" altLang="en-US"/>
          </a:p>
        </p:txBody>
      </p:sp>
    </p:spTree>
  </p:cSld>
  <p:clrMapOvr>
    <a:masterClrMapping/>
  </p:clrMapOvr>
  <p:transition advTm="30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20713"/>
          </a:xfrm>
        </p:spPr>
        <p:txBody>
          <a:bodyPr rtlCol="0">
            <a:normAutofit fontScale="90000"/>
          </a:bodyPr>
          <a:lstStyle/>
          <a:p>
            <a:pPr algn="l" fontAlgn="auto">
              <a:spcAft>
                <a:spcPts val="0"/>
              </a:spcAft>
              <a:defRPr/>
            </a:pPr>
            <a:r>
              <a:rPr lang="ja-JP" altLang="en-US" sz="3200" dirty="0" smtClean="0"/>
              <a:t>　　 </a:t>
            </a:r>
            <a:r>
              <a:rPr lang="en-US" altLang="ja-JP" sz="3600" dirty="0" smtClean="0"/>
              <a:t>HPC</a:t>
            </a:r>
            <a:r>
              <a:rPr lang="ja-JP" altLang="en-US" sz="3600" dirty="0" smtClean="0"/>
              <a:t>テックの</a:t>
            </a:r>
            <a:r>
              <a:rPr lang="en-US" altLang="ja-JP" sz="3600" dirty="0" err="1" smtClean="0"/>
              <a:t>SandyBridge</a:t>
            </a:r>
            <a:r>
              <a:rPr lang="en-US" altLang="ja-JP" sz="3600" dirty="0" smtClean="0"/>
              <a:t> &amp; </a:t>
            </a:r>
            <a:r>
              <a:rPr lang="en-US" altLang="ja-JP" sz="3600" dirty="0" err="1" smtClean="0"/>
              <a:t>Kepler</a:t>
            </a:r>
            <a:r>
              <a:rPr lang="ja-JP" altLang="en-US" sz="3600" dirty="0" smtClean="0"/>
              <a:t> ポータブル</a:t>
            </a:r>
            <a:endParaRPr lang="ja-JP" altLang="en-US" sz="3600" dirty="0"/>
          </a:p>
        </p:txBody>
      </p:sp>
      <p:sp>
        <p:nvSpPr>
          <p:cNvPr id="3" name="サブタイトル 2"/>
          <p:cNvSpPr>
            <a:spLocks noGrp="1"/>
          </p:cNvSpPr>
          <p:nvPr>
            <p:ph type="subTitle" idx="1"/>
          </p:nvPr>
        </p:nvSpPr>
        <p:spPr>
          <a:xfrm>
            <a:off x="539750" y="692150"/>
            <a:ext cx="8424863" cy="6049963"/>
          </a:xfrm>
        </p:spPr>
        <p:txBody>
          <a:bodyPr rtlCol="0">
            <a:normAutofit fontScale="92500" lnSpcReduction="20000"/>
          </a:bodyPr>
          <a:lstStyle/>
          <a:p>
            <a:pPr algn="l" fontAlgn="auto">
              <a:lnSpc>
                <a:spcPct val="120000"/>
              </a:lnSpc>
              <a:spcAft>
                <a:spcPts val="0"/>
              </a:spcAft>
              <a:buFont typeface="Arial" pitchFamily="34" charset="0"/>
              <a:buNone/>
              <a:defRPr/>
            </a:pPr>
            <a:r>
              <a:rPr lang="en-US" altLang="ja-JP" sz="2400" dirty="0" smtClean="0">
                <a:solidFill>
                  <a:srgbClr val="FF0000"/>
                </a:solidFill>
              </a:rPr>
              <a:t>New CPU </a:t>
            </a:r>
            <a:r>
              <a:rPr lang="ja-JP" altLang="en-US" sz="2400" dirty="0" smtClean="0">
                <a:solidFill>
                  <a:srgbClr val="FF0000"/>
                </a:solidFill>
              </a:rPr>
              <a:t>→ </a:t>
            </a:r>
            <a:r>
              <a:rPr lang="en-US" altLang="ja-JP" sz="2400" dirty="0" err="1" smtClean="0">
                <a:solidFill>
                  <a:srgbClr val="FF0000"/>
                </a:solidFill>
              </a:rPr>
              <a:t>SandyBridge</a:t>
            </a:r>
            <a:r>
              <a:rPr lang="en-US" altLang="ja-JP" sz="2400" dirty="0" smtClean="0">
                <a:solidFill>
                  <a:srgbClr val="FF0000"/>
                </a:solidFill>
              </a:rPr>
              <a:t> Core i7</a:t>
            </a:r>
            <a:r>
              <a:rPr lang="ja-JP" altLang="en-US" sz="2400" dirty="0" smtClean="0">
                <a:solidFill>
                  <a:srgbClr val="FF0000"/>
                </a:solidFill>
              </a:rPr>
              <a:t>採用！</a:t>
            </a:r>
            <a:r>
              <a:rPr lang="en-US" altLang="ja-JP" sz="2400" dirty="0" smtClean="0">
                <a:solidFill>
                  <a:schemeClr val="tx1"/>
                </a:solidFill>
              </a:rPr>
              <a:t/>
            </a:r>
            <a:br>
              <a:rPr lang="en-US" altLang="ja-JP" sz="2400" dirty="0" smtClean="0">
                <a:solidFill>
                  <a:schemeClr val="tx1"/>
                </a:solidFill>
              </a:rPr>
            </a:br>
            <a:r>
              <a:rPr lang="ja-JP" altLang="en-US" sz="2400" dirty="0" smtClean="0">
                <a:solidFill>
                  <a:schemeClr val="tx1"/>
                </a:solidFill>
              </a:rPr>
              <a:t>　　　　 ・搭載</a:t>
            </a:r>
            <a:r>
              <a:rPr lang="en-US" altLang="ja-JP" sz="2400" dirty="0" smtClean="0">
                <a:solidFill>
                  <a:schemeClr val="tx1"/>
                </a:solidFill>
              </a:rPr>
              <a:t/>
            </a:r>
            <a:br>
              <a:rPr lang="en-US" altLang="ja-JP" sz="2400" dirty="0" smtClean="0">
                <a:solidFill>
                  <a:schemeClr val="tx1"/>
                </a:solidFill>
              </a:rPr>
            </a:br>
            <a:r>
              <a:rPr lang="ja-JP" altLang="en-US" sz="2400" dirty="0" smtClean="0">
                <a:solidFill>
                  <a:schemeClr val="tx1"/>
                </a:solidFill>
              </a:rPr>
              <a:t>　　　 　・メモリアクセス速度の改善</a:t>
            </a:r>
            <a:r>
              <a:rPr lang="en-US" altLang="ja-JP" sz="2400" dirty="0" smtClean="0">
                <a:solidFill>
                  <a:schemeClr val="tx1"/>
                </a:solidFill>
              </a:rPr>
              <a:t/>
            </a:r>
            <a:br>
              <a:rPr lang="en-US" altLang="ja-JP" sz="2400" dirty="0" smtClean="0">
                <a:solidFill>
                  <a:schemeClr val="tx1"/>
                </a:solidFill>
              </a:rPr>
            </a:br>
            <a:r>
              <a:rPr lang="ja-JP" altLang="en-US" sz="2400" dirty="0" smtClean="0">
                <a:solidFill>
                  <a:schemeClr val="tx1"/>
                </a:solidFill>
              </a:rPr>
              <a:t>　　　 　・キャッシュと実行ユニットの改良</a:t>
            </a:r>
            <a:r>
              <a:rPr lang="en-US" altLang="ja-JP" sz="2400" dirty="0" smtClean="0">
                <a:solidFill>
                  <a:schemeClr val="tx1"/>
                </a:solidFill>
              </a:rPr>
              <a:t/>
            </a:r>
            <a:br>
              <a:rPr lang="en-US" altLang="ja-JP" sz="2400" dirty="0" smtClean="0">
                <a:solidFill>
                  <a:schemeClr val="tx1"/>
                </a:solidFill>
              </a:rPr>
            </a:br>
            <a:r>
              <a:rPr lang="ja-JP" altLang="en-US" sz="2400" dirty="0" smtClean="0">
                <a:solidFill>
                  <a:schemeClr val="tx1"/>
                </a:solidFill>
              </a:rPr>
              <a:t>　　　 　・ターボ・ブーストの改良</a:t>
            </a:r>
            <a:r>
              <a:rPr lang="en-US" altLang="ja-JP" sz="2400" dirty="0" smtClean="0">
                <a:solidFill>
                  <a:schemeClr val="tx1"/>
                </a:solidFill>
              </a:rPr>
              <a:t/>
            </a:r>
            <a:br>
              <a:rPr lang="en-US" altLang="ja-JP" sz="2400" dirty="0" smtClean="0">
                <a:solidFill>
                  <a:schemeClr val="tx1"/>
                </a:solidFill>
              </a:rPr>
            </a:br>
            <a:endParaRPr lang="en-US" altLang="ja-JP" sz="2400" dirty="0" smtClean="0">
              <a:solidFill>
                <a:schemeClr val="tx1"/>
              </a:solidFill>
            </a:endParaRPr>
          </a:p>
          <a:p>
            <a:pPr algn="l" fontAlgn="auto">
              <a:lnSpc>
                <a:spcPct val="120000"/>
              </a:lnSpc>
              <a:spcAft>
                <a:spcPts val="0"/>
              </a:spcAft>
              <a:buFont typeface="Arial" pitchFamily="34" charset="0"/>
              <a:buNone/>
              <a:defRPr/>
            </a:pPr>
            <a:r>
              <a:rPr lang="en-US" altLang="ja-JP" sz="2400" dirty="0" smtClean="0">
                <a:solidFill>
                  <a:srgbClr val="FF0000"/>
                </a:solidFill>
              </a:rPr>
              <a:t>New RAM </a:t>
            </a:r>
            <a:r>
              <a:rPr lang="ja-JP" altLang="en-US" sz="2400" dirty="0" smtClean="0">
                <a:solidFill>
                  <a:srgbClr val="FF0000"/>
                </a:solidFill>
              </a:rPr>
              <a:t>→ 　 </a:t>
            </a:r>
            <a:r>
              <a:rPr lang="ja-JP" altLang="en-US" sz="2400" dirty="0" smtClean="0">
                <a:solidFill>
                  <a:schemeClr val="tx1"/>
                </a:solidFill>
              </a:rPr>
              <a:t>　　　　</a:t>
            </a:r>
            <a:r>
              <a:rPr lang="ja-JP" altLang="en-US" sz="2400" dirty="0" err="1" smtClean="0">
                <a:solidFill>
                  <a:srgbClr val="FF0000"/>
                </a:solidFill>
              </a:rPr>
              <a:t>の</a:t>
            </a:r>
            <a:r>
              <a:rPr lang="en-US" altLang="ja-JP" sz="2400" dirty="0" smtClean="0">
                <a:solidFill>
                  <a:srgbClr val="FF0000"/>
                </a:solidFill>
              </a:rPr>
              <a:t>8G</a:t>
            </a:r>
            <a:r>
              <a:rPr lang="ja-JP" altLang="en-US" sz="2400" dirty="0" smtClean="0">
                <a:solidFill>
                  <a:srgbClr val="FF0000"/>
                </a:solidFill>
              </a:rPr>
              <a:t>メモリ採用！</a:t>
            </a:r>
            <a:r>
              <a:rPr lang="en-US" altLang="ja-JP" sz="2400" dirty="0" smtClean="0">
                <a:solidFill>
                  <a:schemeClr val="tx1"/>
                </a:solidFill>
              </a:rPr>
              <a:t/>
            </a:r>
            <a:br>
              <a:rPr lang="en-US" altLang="ja-JP" sz="2400" dirty="0" smtClean="0">
                <a:solidFill>
                  <a:schemeClr val="tx1"/>
                </a:solidFill>
              </a:rPr>
            </a:br>
            <a:r>
              <a:rPr lang="ja-JP" altLang="en-US" sz="2400" dirty="0" smtClean="0">
                <a:solidFill>
                  <a:schemeClr val="tx1"/>
                </a:solidFill>
              </a:rPr>
              <a:t>　　　　 ・最大</a:t>
            </a:r>
            <a:r>
              <a:rPr lang="en-US" altLang="ja-JP" sz="2400" dirty="0" smtClean="0">
                <a:solidFill>
                  <a:schemeClr val="tx1"/>
                </a:solidFill>
              </a:rPr>
              <a:t>4</a:t>
            </a:r>
            <a:r>
              <a:rPr lang="ja-JP" altLang="en-US" sz="2400" dirty="0" smtClean="0">
                <a:solidFill>
                  <a:schemeClr val="tx1"/>
                </a:solidFill>
              </a:rPr>
              <a:t>モジュール搭載可能</a:t>
            </a:r>
            <a:r>
              <a:rPr lang="en-US" altLang="ja-JP" sz="2400" dirty="0" smtClean="0">
                <a:solidFill>
                  <a:schemeClr val="tx1"/>
                </a:solidFill>
              </a:rPr>
              <a:t>(</a:t>
            </a:r>
            <a:r>
              <a:rPr lang="ja-JP" altLang="en-US" sz="2400" dirty="0" smtClean="0">
                <a:solidFill>
                  <a:schemeClr val="tx1"/>
                </a:solidFill>
              </a:rPr>
              <a:t>合計</a:t>
            </a:r>
            <a:r>
              <a:rPr lang="en-US" altLang="ja-JP" sz="2400" dirty="0" smtClean="0">
                <a:solidFill>
                  <a:schemeClr val="tx1"/>
                </a:solidFill>
              </a:rPr>
              <a:t>32GB</a:t>
            </a:r>
            <a:r>
              <a:rPr lang="ja-JP" altLang="en-US" sz="2400" dirty="0" smtClean="0">
                <a:solidFill>
                  <a:schemeClr val="tx1"/>
                </a:solidFill>
              </a:rPr>
              <a:t>搭載</a:t>
            </a:r>
            <a:r>
              <a:rPr lang="en-US" altLang="ja-JP" sz="2400" dirty="0" smtClean="0">
                <a:solidFill>
                  <a:schemeClr val="tx1"/>
                </a:solidFill>
              </a:rPr>
              <a:t>)</a:t>
            </a:r>
            <a:br>
              <a:rPr lang="en-US" altLang="ja-JP" sz="2400" dirty="0" smtClean="0">
                <a:solidFill>
                  <a:schemeClr val="tx1"/>
                </a:solidFill>
              </a:rPr>
            </a:br>
            <a:r>
              <a:rPr lang="ja-JP" altLang="en-US" sz="2400" dirty="0" smtClean="0">
                <a:solidFill>
                  <a:schemeClr val="tx1"/>
                </a:solidFill>
              </a:rPr>
              <a:t>　　　　 ・搭載する</a:t>
            </a:r>
            <a:r>
              <a:rPr lang="en-US" altLang="ja-JP" sz="2400" dirty="0" smtClean="0">
                <a:solidFill>
                  <a:schemeClr val="tx1"/>
                </a:solidFill>
              </a:rPr>
              <a:t>DRAM</a:t>
            </a:r>
            <a:r>
              <a:rPr lang="ja-JP" altLang="en-US" sz="2400" dirty="0" smtClean="0">
                <a:solidFill>
                  <a:schemeClr val="tx1"/>
                </a:solidFill>
              </a:rPr>
              <a:t>の製造ロットにして“不揃い“を排除</a:t>
            </a:r>
            <a:r>
              <a:rPr lang="en-US" altLang="ja-JP" sz="2400" dirty="0" smtClean="0">
                <a:solidFill>
                  <a:schemeClr val="tx1"/>
                </a:solidFill>
              </a:rPr>
              <a:t/>
            </a:r>
            <a:br>
              <a:rPr lang="en-US" altLang="ja-JP" sz="2400" dirty="0" smtClean="0">
                <a:solidFill>
                  <a:schemeClr val="tx1"/>
                </a:solidFill>
              </a:rPr>
            </a:br>
            <a:r>
              <a:rPr lang="ja-JP" altLang="en-US" sz="2400" dirty="0" smtClean="0">
                <a:solidFill>
                  <a:schemeClr val="tx1"/>
                </a:solidFill>
              </a:rPr>
              <a:t>　　　　 ・製造後に各種テストをしてから出荷</a:t>
            </a:r>
            <a:r>
              <a:rPr lang="en-US" altLang="ja-JP" sz="2400" dirty="0" smtClean="0">
                <a:solidFill>
                  <a:schemeClr val="tx1"/>
                </a:solidFill>
              </a:rPr>
              <a:t/>
            </a:r>
            <a:br>
              <a:rPr lang="en-US" altLang="ja-JP" sz="2400" dirty="0" smtClean="0">
                <a:solidFill>
                  <a:schemeClr val="tx1"/>
                </a:solidFill>
              </a:rPr>
            </a:br>
            <a:endParaRPr lang="en-US" altLang="ja-JP" sz="2400" dirty="0" smtClean="0">
              <a:solidFill>
                <a:schemeClr val="tx1"/>
              </a:solidFill>
            </a:endParaRPr>
          </a:p>
          <a:p>
            <a:pPr algn="l" fontAlgn="auto">
              <a:lnSpc>
                <a:spcPct val="120000"/>
              </a:lnSpc>
              <a:spcAft>
                <a:spcPts val="0"/>
              </a:spcAft>
              <a:buFont typeface="Arial" pitchFamily="34" charset="0"/>
              <a:buNone/>
              <a:defRPr/>
            </a:pPr>
            <a:r>
              <a:rPr lang="en-US" altLang="ja-JP" sz="2400" dirty="0" smtClean="0">
                <a:solidFill>
                  <a:srgbClr val="FF0000"/>
                </a:solidFill>
              </a:rPr>
              <a:t>New GPU </a:t>
            </a:r>
            <a:r>
              <a:rPr lang="ja-JP" altLang="en-US" sz="2400" dirty="0" smtClean="0">
                <a:solidFill>
                  <a:srgbClr val="FF0000"/>
                </a:solidFill>
              </a:rPr>
              <a:t>→ 最新鋭の</a:t>
            </a:r>
            <a:r>
              <a:rPr lang="en-US" altLang="ja-JP" sz="2400" dirty="0" err="1" smtClean="0">
                <a:solidFill>
                  <a:srgbClr val="FF0000"/>
                </a:solidFill>
              </a:rPr>
              <a:t>Kepler</a:t>
            </a:r>
            <a:r>
              <a:rPr lang="ja-JP" altLang="en-US" sz="2400" dirty="0" smtClean="0">
                <a:solidFill>
                  <a:srgbClr val="FF0000"/>
                </a:solidFill>
              </a:rPr>
              <a:t>コア搭載</a:t>
            </a:r>
            <a:r>
              <a:rPr lang="en-US" altLang="ja-JP" sz="2400" dirty="0" smtClean="0">
                <a:solidFill>
                  <a:srgbClr val="FF0000"/>
                </a:solidFill>
              </a:rPr>
              <a:t>GPU</a:t>
            </a:r>
            <a:r>
              <a:rPr lang="ja-JP" altLang="en-US" sz="2400" dirty="0" smtClean="0">
                <a:solidFill>
                  <a:srgbClr val="FF0000"/>
                </a:solidFill>
              </a:rPr>
              <a:t>を採用</a:t>
            </a:r>
            <a:r>
              <a:rPr lang="en-US" altLang="ja-JP" sz="2400" dirty="0" smtClean="0">
                <a:solidFill>
                  <a:schemeClr val="tx1"/>
                </a:solidFill>
              </a:rPr>
              <a:t/>
            </a:r>
            <a:br>
              <a:rPr lang="en-US" altLang="ja-JP" sz="2400" dirty="0" smtClean="0">
                <a:solidFill>
                  <a:schemeClr val="tx1"/>
                </a:solidFill>
              </a:rPr>
            </a:br>
            <a:r>
              <a:rPr lang="ja-JP" altLang="en-US" sz="2400" dirty="0" smtClean="0">
                <a:solidFill>
                  <a:schemeClr val="tx1"/>
                </a:solidFill>
              </a:rPr>
              <a:t>　　　 　・製造プロセスを</a:t>
            </a:r>
            <a:r>
              <a:rPr lang="en-US" altLang="ja-JP" sz="2400" dirty="0" smtClean="0">
                <a:solidFill>
                  <a:schemeClr val="tx1"/>
                </a:solidFill>
              </a:rPr>
              <a:t>28nm</a:t>
            </a:r>
            <a:r>
              <a:rPr lang="ja-JP" altLang="en-US" sz="2400" dirty="0" smtClean="0">
                <a:solidFill>
                  <a:schemeClr val="tx1"/>
                </a:solidFill>
              </a:rPr>
              <a:t>にして消費電力を削減</a:t>
            </a:r>
            <a:r>
              <a:rPr lang="en-US" altLang="ja-JP" sz="2400" dirty="0" smtClean="0">
                <a:solidFill>
                  <a:schemeClr val="tx1"/>
                </a:solidFill>
              </a:rPr>
              <a:t>(</a:t>
            </a:r>
            <a:r>
              <a:rPr lang="ja-JP" altLang="en-US" sz="2400" dirty="0" smtClean="0">
                <a:solidFill>
                  <a:schemeClr val="tx1"/>
                </a:solidFill>
              </a:rPr>
              <a:t>前世代</a:t>
            </a:r>
            <a:r>
              <a:rPr lang="en-US" altLang="ja-JP" sz="2400" dirty="0" smtClean="0">
                <a:solidFill>
                  <a:schemeClr val="tx1"/>
                </a:solidFill>
              </a:rPr>
              <a:t>40nm)</a:t>
            </a:r>
            <a:br>
              <a:rPr lang="en-US" altLang="ja-JP" sz="2400" dirty="0" smtClean="0">
                <a:solidFill>
                  <a:schemeClr val="tx1"/>
                </a:solidFill>
              </a:rPr>
            </a:br>
            <a:r>
              <a:rPr lang="ja-JP" altLang="en-US" sz="2400" dirty="0" smtClean="0">
                <a:solidFill>
                  <a:schemeClr val="tx1"/>
                </a:solidFill>
              </a:rPr>
              <a:t>　　　 　・メモリクロック</a:t>
            </a:r>
            <a:r>
              <a:rPr lang="en-US" altLang="ja-JP" sz="2400" dirty="0" smtClean="0">
                <a:solidFill>
                  <a:schemeClr val="tx1"/>
                </a:solidFill>
              </a:rPr>
              <a:t>2000MHz</a:t>
            </a:r>
            <a:r>
              <a:rPr lang="ja-JP" altLang="en-US" sz="2400" dirty="0" smtClean="0">
                <a:solidFill>
                  <a:schemeClr val="tx1"/>
                </a:solidFill>
              </a:rPr>
              <a:t>に向上</a:t>
            </a:r>
            <a:r>
              <a:rPr lang="en-US" altLang="ja-JP" sz="2400" dirty="0" smtClean="0">
                <a:solidFill>
                  <a:schemeClr val="tx1"/>
                </a:solidFill>
              </a:rPr>
              <a:t>(</a:t>
            </a:r>
            <a:r>
              <a:rPr lang="ja-JP" altLang="en-US" sz="2400" dirty="0" smtClean="0">
                <a:solidFill>
                  <a:schemeClr val="tx1"/>
                </a:solidFill>
              </a:rPr>
              <a:t>前世代</a:t>
            </a:r>
            <a:r>
              <a:rPr lang="en-US" altLang="ja-JP" sz="2400" dirty="0" smtClean="0">
                <a:solidFill>
                  <a:schemeClr val="tx1"/>
                </a:solidFill>
              </a:rPr>
              <a:t>1500MHz)</a:t>
            </a:r>
          </a:p>
          <a:p>
            <a:pPr algn="l" fontAlgn="auto">
              <a:lnSpc>
                <a:spcPct val="120000"/>
              </a:lnSpc>
              <a:spcAft>
                <a:spcPts val="0"/>
              </a:spcAft>
              <a:buFont typeface="Arial" pitchFamily="34" charset="0"/>
              <a:buNone/>
              <a:defRPr/>
            </a:pPr>
            <a:r>
              <a:rPr lang="en-US" altLang="ja-JP" sz="2400" dirty="0" smtClean="0">
                <a:solidFill>
                  <a:schemeClr val="tx1"/>
                </a:solidFill>
              </a:rPr>
              <a:t/>
            </a:r>
            <a:br>
              <a:rPr lang="en-US" altLang="ja-JP" sz="2400" dirty="0" smtClean="0">
                <a:solidFill>
                  <a:schemeClr val="tx1"/>
                </a:solidFill>
              </a:rPr>
            </a:br>
            <a:r>
              <a:rPr lang="ja-JP" altLang="en-US" sz="2400" dirty="0" smtClean="0">
                <a:solidFill>
                  <a:schemeClr val="tx1"/>
                </a:solidFill>
              </a:rPr>
              <a:t>　　　その他：</a:t>
            </a:r>
            <a:r>
              <a:rPr lang="en-US" altLang="ja-JP" sz="2400" dirty="0" smtClean="0">
                <a:solidFill>
                  <a:schemeClr val="tx1"/>
                </a:solidFill>
              </a:rPr>
              <a:t>SSD</a:t>
            </a:r>
            <a:r>
              <a:rPr lang="ja-JP" altLang="en-US" sz="2400" dirty="0" smtClean="0">
                <a:solidFill>
                  <a:schemeClr val="tx1"/>
                </a:solidFill>
              </a:rPr>
              <a:t>採用によるアクセス速度の向上</a:t>
            </a:r>
            <a:r>
              <a:rPr lang="en-US" altLang="ja-JP" sz="2400" dirty="0" smtClean="0">
                <a:solidFill>
                  <a:schemeClr val="tx1"/>
                </a:solidFill>
              </a:rPr>
              <a:t/>
            </a:r>
            <a:br>
              <a:rPr lang="en-US" altLang="ja-JP" sz="2400" dirty="0" smtClean="0">
                <a:solidFill>
                  <a:schemeClr val="tx1"/>
                </a:solidFill>
              </a:rPr>
            </a:br>
            <a:r>
              <a:rPr lang="ja-JP" altLang="en-US" sz="2400" dirty="0" smtClean="0">
                <a:solidFill>
                  <a:schemeClr val="tx1"/>
                </a:solidFill>
              </a:rPr>
              <a:t>　　　　　　　　</a:t>
            </a:r>
            <a:r>
              <a:rPr lang="en-US" altLang="ja-JP" sz="2400" dirty="0" err="1" smtClean="0">
                <a:solidFill>
                  <a:schemeClr val="tx1"/>
                </a:solidFill>
              </a:rPr>
              <a:t>nVidia</a:t>
            </a:r>
            <a:r>
              <a:rPr lang="en-US" altLang="ja-JP" sz="2400" dirty="0" smtClean="0">
                <a:solidFill>
                  <a:schemeClr val="tx1"/>
                </a:solidFill>
              </a:rPr>
              <a:t> 3D Vision </a:t>
            </a:r>
            <a:r>
              <a:rPr lang="ja-JP" altLang="en-US" sz="2400" dirty="0" smtClean="0">
                <a:solidFill>
                  <a:schemeClr val="tx1"/>
                </a:solidFill>
              </a:rPr>
              <a:t>対応モデルもラインナップ</a:t>
            </a:r>
            <a:endParaRPr lang="ja-JP" altLang="en-US" sz="2400" dirty="0">
              <a:solidFill>
                <a:schemeClr val="tx1"/>
              </a:solidFill>
            </a:endParaRPr>
          </a:p>
        </p:txBody>
      </p:sp>
      <p:pic>
        <p:nvPicPr>
          <p:cNvPr id="185347" name="Picture 2" descr="http://msp.c.yimg.jp/image?q=tbn:ANd9GcSTih9bWVyOIVlXAQPG0Jg-fAFjoPacTnRJI8ZNf7phz0W_ISOrlUZ6og:http://www.dospara.co.jp/5goods_parts/img/parts/239640.jpg"/>
          <p:cNvPicPr>
            <a:picLocks noChangeAspect="1" noChangeArrowheads="1"/>
          </p:cNvPicPr>
          <p:nvPr/>
        </p:nvPicPr>
        <p:blipFill>
          <a:blip r:embed="rId2"/>
          <a:srcRect/>
          <a:stretch>
            <a:fillRect/>
          </a:stretch>
        </p:blipFill>
        <p:spPr bwMode="auto">
          <a:xfrm>
            <a:off x="107950" y="5867400"/>
            <a:ext cx="990600" cy="990600"/>
          </a:xfrm>
          <a:prstGeom prst="rect">
            <a:avLst/>
          </a:prstGeom>
          <a:noFill/>
          <a:ln w="9525">
            <a:noFill/>
            <a:miter lim="800000"/>
            <a:headEnd/>
            <a:tailEnd/>
          </a:ln>
        </p:spPr>
      </p:pic>
      <p:pic>
        <p:nvPicPr>
          <p:cNvPr id="185348" name="図 9" descr="actica_logo.png"/>
          <p:cNvPicPr>
            <a:picLocks noChangeAspect="1" noChangeArrowheads="1"/>
          </p:cNvPicPr>
          <p:nvPr/>
        </p:nvPicPr>
        <p:blipFill>
          <a:blip r:embed="rId3"/>
          <a:srcRect/>
          <a:stretch>
            <a:fillRect/>
          </a:stretch>
        </p:blipFill>
        <p:spPr bwMode="auto">
          <a:xfrm>
            <a:off x="1979613" y="2852738"/>
            <a:ext cx="1104900" cy="288925"/>
          </a:xfrm>
          <a:prstGeom prst="rect">
            <a:avLst/>
          </a:prstGeom>
          <a:noFill/>
          <a:ln w="9525">
            <a:noFill/>
            <a:miter lim="800000"/>
            <a:headEnd/>
            <a:tailEnd/>
          </a:ln>
        </p:spPr>
      </p:pic>
      <p:pic>
        <p:nvPicPr>
          <p:cNvPr id="185349" name="図 12" descr="logo2.png"/>
          <p:cNvPicPr>
            <a:picLocks noChangeAspect="1" noChangeArrowheads="1"/>
          </p:cNvPicPr>
          <p:nvPr/>
        </p:nvPicPr>
        <p:blipFill>
          <a:blip r:embed="rId4"/>
          <a:srcRect/>
          <a:stretch>
            <a:fillRect/>
          </a:stretch>
        </p:blipFill>
        <p:spPr bwMode="auto">
          <a:xfrm>
            <a:off x="0" y="0"/>
            <a:ext cx="611188" cy="639763"/>
          </a:xfrm>
          <a:prstGeom prst="rect">
            <a:avLst/>
          </a:prstGeom>
          <a:noFill/>
          <a:ln w="9525">
            <a:noFill/>
            <a:miter lim="800000"/>
            <a:headEnd/>
            <a:tailEnd/>
          </a:ln>
        </p:spPr>
      </p:pic>
      <p:pic>
        <p:nvPicPr>
          <p:cNvPr id="185350" name="図 13"/>
          <p:cNvPicPr>
            <a:picLocks noChangeAspect="1" noChangeArrowheads="1"/>
          </p:cNvPicPr>
          <p:nvPr/>
        </p:nvPicPr>
        <p:blipFill>
          <a:blip r:embed="rId5"/>
          <a:srcRect/>
          <a:stretch>
            <a:fillRect/>
          </a:stretch>
        </p:blipFill>
        <p:spPr bwMode="auto">
          <a:xfrm>
            <a:off x="6659563" y="836613"/>
            <a:ext cx="2052637" cy="1944687"/>
          </a:xfrm>
          <a:prstGeom prst="rect">
            <a:avLst/>
          </a:prstGeom>
          <a:noFill/>
          <a:ln w="9525">
            <a:noFill/>
            <a:miter lim="800000"/>
            <a:headEnd/>
            <a:tailEnd/>
          </a:ln>
        </p:spPr>
      </p:pic>
      <p:pic>
        <p:nvPicPr>
          <p:cNvPr id="185351" name="図 14" descr="1600-2GB1333SO_detail1.png"/>
          <p:cNvPicPr>
            <a:picLocks noChangeAspect="1" noChangeArrowheads="1"/>
          </p:cNvPicPr>
          <p:nvPr/>
        </p:nvPicPr>
        <p:blipFill>
          <a:blip r:embed="rId6"/>
          <a:srcRect/>
          <a:stretch>
            <a:fillRect/>
          </a:stretch>
        </p:blipFill>
        <p:spPr bwMode="auto">
          <a:xfrm>
            <a:off x="0" y="3213100"/>
            <a:ext cx="1363663" cy="863600"/>
          </a:xfrm>
          <a:prstGeom prst="rect">
            <a:avLst/>
          </a:prstGeom>
          <a:noFill/>
          <a:ln w="9525">
            <a:noFill/>
            <a:miter lim="800000"/>
            <a:headEnd/>
            <a:tailEnd/>
          </a:ln>
        </p:spPr>
      </p:pic>
      <p:pic>
        <p:nvPicPr>
          <p:cNvPr id="185352" name="Picture 2" descr="http://msp.c.yimg.jp/image?q=tbn:ANd9GcTYS0YotHJBMFOQ1_DdFA4SXCabKFkhUL0aEPsBvDX8SGSZ04_do4Ua4w:http://used.dospara.co.jp/img/item/manual/RWEB_81250000018808.jpg"/>
          <p:cNvPicPr>
            <a:picLocks noChangeAspect="1" noChangeArrowheads="1"/>
          </p:cNvPicPr>
          <p:nvPr/>
        </p:nvPicPr>
        <p:blipFill>
          <a:blip r:embed="rId7"/>
          <a:srcRect/>
          <a:stretch>
            <a:fillRect/>
          </a:stretch>
        </p:blipFill>
        <p:spPr bwMode="auto">
          <a:xfrm>
            <a:off x="107950" y="1196975"/>
            <a:ext cx="1104900" cy="1104900"/>
          </a:xfrm>
          <a:prstGeom prst="rect">
            <a:avLst/>
          </a:prstGeom>
          <a:noFill/>
          <a:ln w="9525">
            <a:noFill/>
            <a:miter lim="800000"/>
            <a:headEnd/>
            <a:tailEnd/>
          </a:ln>
        </p:spPr>
      </p:pic>
      <p:pic>
        <p:nvPicPr>
          <p:cNvPr id="185353" name="Picture 4" descr="http://msp.c.yimg.jp/image?q=tbn:ANd9GcQ-HALhH9XVIinh5eng9DKlR5ptDSATHhVYpSqkLSAGvBcEvR9p2MtY6A:http://cdn5.tweaktown.com/pr/5/9/5939_01_eurocom_adds_nvidia_geforce_gtx_580m_quadro_5010m_mxm_3_0b_to_its_vga_offerings.jpg"/>
          <p:cNvPicPr>
            <a:picLocks noChangeAspect="1" noChangeArrowheads="1"/>
          </p:cNvPicPr>
          <p:nvPr/>
        </p:nvPicPr>
        <p:blipFill>
          <a:blip r:embed="rId8"/>
          <a:srcRect/>
          <a:stretch>
            <a:fillRect/>
          </a:stretch>
        </p:blipFill>
        <p:spPr bwMode="auto">
          <a:xfrm>
            <a:off x="107950" y="4868863"/>
            <a:ext cx="1209675" cy="1019175"/>
          </a:xfrm>
          <a:prstGeom prst="rect">
            <a:avLst/>
          </a:prstGeom>
          <a:noFill/>
          <a:ln w="9525">
            <a:noFill/>
            <a:miter lim="800000"/>
            <a:headEnd/>
            <a:tailEnd/>
          </a:ln>
        </p:spPr>
      </p:pic>
      <p:pic>
        <p:nvPicPr>
          <p:cNvPr id="185354" name="Picture 6" descr="http://msp.c.yimg.jp/image?q=tbn:ANd9GcRqbMOzN_TkC2avr6tFNToHDN7DqLHb3f5rxq65W4ZTjGkkI5BI6s6I6rwf:http://www.extremetech.com/wp-content/uploads/2011/12/nvida_3d_glasses.jpg"/>
          <p:cNvPicPr>
            <a:picLocks noChangeAspect="1" noChangeArrowheads="1"/>
          </p:cNvPicPr>
          <p:nvPr/>
        </p:nvPicPr>
        <p:blipFill>
          <a:blip r:embed="rId9"/>
          <a:srcRect/>
          <a:stretch>
            <a:fillRect/>
          </a:stretch>
        </p:blipFill>
        <p:spPr bwMode="auto">
          <a:xfrm>
            <a:off x="7497763" y="5805488"/>
            <a:ext cx="1646237" cy="914400"/>
          </a:xfrm>
          <a:prstGeom prst="rect">
            <a:avLst/>
          </a:prstGeom>
          <a:noFill/>
          <a:ln w="9525">
            <a:noFill/>
            <a:miter lim="800000"/>
            <a:headEnd/>
            <a:tailEnd/>
          </a:ln>
        </p:spPr>
      </p:pic>
    </p:spTree>
  </p:cSld>
  <p:clrMapOvr>
    <a:masterClrMapping/>
  </p:clrMapOvr>
  <p:transition advTm="30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フッター プレースホルダ 3"/>
          <p:cNvSpPr>
            <a:spLocks noGrp="1"/>
          </p:cNvSpPr>
          <p:nvPr>
            <p:ph type="ftr" sz="quarter" idx="10"/>
          </p:nvPr>
        </p:nvSpPr>
        <p:spPr>
          <a:noFill/>
        </p:spPr>
        <p:txBody>
          <a:bodyPr/>
          <a:lstStyle/>
          <a:p>
            <a:pPr fontAlgn="base">
              <a:spcBef>
                <a:spcPct val="0"/>
              </a:spcBef>
              <a:spcAft>
                <a:spcPct val="0"/>
              </a:spcAft>
            </a:pPr>
            <a:r>
              <a:rPr lang="en-US" altLang="ja-JP" smtClean="0"/>
              <a:t>© NEC Corporation 2012</a:t>
            </a:r>
          </a:p>
        </p:txBody>
      </p:sp>
      <p:sp>
        <p:nvSpPr>
          <p:cNvPr id="215042" name="スライド番号プレースホルダ 4"/>
          <p:cNvSpPr>
            <a:spLocks noGrp="1"/>
          </p:cNvSpPr>
          <p:nvPr>
            <p:ph type="sldNum" sz="quarter" idx="11"/>
          </p:nvPr>
        </p:nvSpPr>
        <p:spPr>
          <a:noFill/>
        </p:spPr>
        <p:txBody>
          <a:bodyPr/>
          <a:lstStyle/>
          <a:p>
            <a:pPr fontAlgn="base">
              <a:spcBef>
                <a:spcPct val="0"/>
              </a:spcBef>
              <a:spcAft>
                <a:spcPct val="0"/>
              </a:spcAft>
            </a:pPr>
            <a:r>
              <a:rPr lang="en-US" altLang="ja-JP" smtClean="0"/>
              <a:t>Page 2</a:t>
            </a:r>
            <a:endParaRPr lang="ja-JP" altLang="en-US" smtClean="0"/>
          </a:p>
        </p:txBody>
      </p:sp>
      <p:sp>
        <p:nvSpPr>
          <p:cNvPr id="215043" name="Rectangle 2"/>
          <p:cNvSpPr>
            <a:spLocks noGrp="1" noChangeArrowheads="1"/>
          </p:cNvSpPr>
          <p:nvPr>
            <p:ph type="title"/>
          </p:nvPr>
        </p:nvSpPr>
        <p:spPr/>
        <p:txBody>
          <a:bodyPr/>
          <a:lstStyle/>
          <a:p>
            <a:pPr eaLnBrk="1" hangingPunct="1"/>
            <a:r>
              <a:rPr lang="ja-JP" altLang="en-US" smtClean="0"/>
              <a:t>デモ内容</a:t>
            </a:r>
            <a:r>
              <a:rPr lang="en-US" altLang="ja-JP" smtClean="0"/>
              <a:t>(</a:t>
            </a:r>
            <a:r>
              <a:rPr lang="ja-JP" altLang="en-US" smtClean="0"/>
              <a:t>東京大学 石川研究室との共同研究成果</a:t>
            </a:r>
            <a:r>
              <a:rPr lang="en-US" altLang="ja-JP" smtClean="0"/>
              <a:t>)</a:t>
            </a:r>
          </a:p>
        </p:txBody>
      </p:sp>
      <p:sp>
        <p:nvSpPr>
          <p:cNvPr id="215044" name="Rectangle 41"/>
          <p:cNvSpPr>
            <a:spLocks noGrp="1" noChangeArrowheads="1"/>
          </p:cNvSpPr>
          <p:nvPr>
            <p:ph type="body" idx="1"/>
          </p:nvPr>
        </p:nvSpPr>
        <p:spPr>
          <a:xfrm>
            <a:off x="152400" y="798513"/>
            <a:ext cx="8839200" cy="2051050"/>
          </a:xfrm>
        </p:spPr>
        <p:txBody>
          <a:bodyPr/>
          <a:lstStyle/>
          <a:p>
            <a:pPr eaLnBrk="1" hangingPunct="1">
              <a:lnSpc>
                <a:spcPct val="90000"/>
              </a:lnSpc>
            </a:pPr>
            <a:r>
              <a:rPr lang="ja-JP" altLang="en-US" sz="2000" smtClean="0">
                <a:latin typeface="Tahoma" pitchFamily="34" charset="0"/>
              </a:rPr>
              <a:t>メニコアプロセッサ</a:t>
            </a:r>
            <a:r>
              <a:rPr lang="en-US" altLang="ja-JP" sz="2000" smtClean="0">
                <a:latin typeface="Tahoma" pitchFamily="34" charset="0"/>
              </a:rPr>
              <a:t>(MP)</a:t>
            </a:r>
            <a:r>
              <a:rPr lang="ja-JP" altLang="en-US" sz="2000" smtClean="0">
                <a:latin typeface="Tahoma" pitchFamily="34" charset="0"/>
              </a:rPr>
              <a:t>を登載し、</a:t>
            </a:r>
            <a:r>
              <a:rPr lang="en-US" altLang="ja-JP" sz="2000" smtClean="0">
                <a:latin typeface="Tahoma" pitchFamily="34" charset="0"/>
              </a:rPr>
              <a:t>Infiniband</a:t>
            </a:r>
            <a:r>
              <a:rPr lang="ja-JP" altLang="en-US" sz="2000" smtClean="0">
                <a:latin typeface="Tahoma" pitchFamily="34" charset="0"/>
              </a:rPr>
              <a:t>で接続した</a:t>
            </a:r>
            <a:r>
              <a:rPr lang="en-US" altLang="ja-JP" sz="2000" smtClean="0">
                <a:latin typeface="Tahoma" pitchFamily="34" charset="0"/>
              </a:rPr>
              <a:t>PC2</a:t>
            </a:r>
            <a:r>
              <a:rPr lang="ja-JP" altLang="en-US" sz="2000" smtClean="0">
                <a:latin typeface="Tahoma" pitchFamily="34" charset="0"/>
              </a:rPr>
              <a:t>台</a:t>
            </a:r>
          </a:p>
          <a:p>
            <a:pPr lvl="1" eaLnBrk="1" hangingPunct="1">
              <a:lnSpc>
                <a:spcPct val="90000"/>
              </a:lnSpc>
            </a:pPr>
            <a:r>
              <a:rPr lang="ja-JP" altLang="en-US" sz="1800" smtClean="0">
                <a:latin typeface="Tahoma" pitchFamily="34" charset="0"/>
              </a:rPr>
              <a:t>現状</a:t>
            </a:r>
            <a:r>
              <a:rPr lang="en-US" altLang="ja-JP" sz="1800" smtClean="0">
                <a:latin typeface="Tahoma" pitchFamily="34" charset="0"/>
              </a:rPr>
              <a:t>MP</a:t>
            </a:r>
            <a:r>
              <a:rPr lang="ja-JP" altLang="en-US" sz="1800" smtClean="0">
                <a:latin typeface="Tahoma" pitchFamily="34" charset="0"/>
              </a:rPr>
              <a:t>は各</a:t>
            </a:r>
            <a:r>
              <a:rPr lang="en-US" altLang="ja-JP" sz="1800" smtClean="0">
                <a:latin typeface="Tahoma" pitchFamily="34" charset="0"/>
              </a:rPr>
              <a:t>PC</a:t>
            </a:r>
            <a:r>
              <a:rPr lang="ja-JP" altLang="en-US" sz="1800" smtClean="0">
                <a:latin typeface="Tahoma" pitchFamily="34" charset="0"/>
              </a:rPr>
              <a:t>に</a:t>
            </a:r>
            <a:r>
              <a:rPr lang="en-US" altLang="ja-JP" sz="1800" smtClean="0">
                <a:latin typeface="Tahoma" pitchFamily="34" charset="0"/>
              </a:rPr>
              <a:t>2</a:t>
            </a:r>
            <a:r>
              <a:rPr lang="ja-JP" altLang="en-US" sz="1800" smtClean="0">
                <a:latin typeface="Tahoma" pitchFamily="34" charset="0"/>
              </a:rPr>
              <a:t>個、</a:t>
            </a:r>
            <a:r>
              <a:rPr lang="en-US" altLang="ja-JP" sz="1800" smtClean="0">
                <a:latin typeface="Tahoma" pitchFamily="34" charset="0"/>
              </a:rPr>
              <a:t>OPENRISC</a:t>
            </a:r>
            <a:r>
              <a:rPr lang="ja-JP" altLang="en-US" sz="1800" smtClean="0">
                <a:latin typeface="Tahoma" pitchFamily="34" charset="0"/>
              </a:rPr>
              <a:t>互換</a:t>
            </a:r>
          </a:p>
          <a:p>
            <a:pPr eaLnBrk="1" hangingPunct="1">
              <a:lnSpc>
                <a:spcPct val="90000"/>
              </a:lnSpc>
            </a:pPr>
            <a:r>
              <a:rPr lang="ja-JP" altLang="en-US" sz="2000" smtClean="0">
                <a:latin typeface="Tahoma" pitchFamily="34" charset="0"/>
              </a:rPr>
              <a:t>バス、ネットワークを介した</a:t>
            </a:r>
            <a:r>
              <a:rPr lang="en-US" altLang="ja-JP" sz="2000" smtClean="0">
                <a:latin typeface="Tahoma" pitchFamily="34" charset="0"/>
              </a:rPr>
              <a:t>CPU, MP</a:t>
            </a:r>
            <a:r>
              <a:rPr lang="ja-JP" altLang="en-US" sz="2000" smtClean="0">
                <a:latin typeface="Tahoma" pitchFamily="34" charset="0"/>
              </a:rPr>
              <a:t>からなるメニコア</a:t>
            </a:r>
            <a:r>
              <a:rPr lang="en-US" altLang="ja-JP" sz="2000" smtClean="0">
                <a:latin typeface="Tahoma" pitchFamily="34" charset="0"/>
              </a:rPr>
              <a:t>PC</a:t>
            </a:r>
            <a:r>
              <a:rPr lang="ja-JP" altLang="en-US" sz="2000" smtClean="0">
                <a:latin typeface="Tahoma" pitchFamily="34" charset="0"/>
              </a:rPr>
              <a:t>クラスタのシステムソフトを開発を支援</a:t>
            </a:r>
          </a:p>
          <a:p>
            <a:pPr lvl="1" eaLnBrk="1" hangingPunct="1">
              <a:lnSpc>
                <a:spcPct val="90000"/>
              </a:lnSpc>
            </a:pPr>
            <a:r>
              <a:rPr lang="ja-JP" altLang="en-US" sz="1800" smtClean="0">
                <a:latin typeface="Tahoma" pitchFamily="34" charset="0"/>
              </a:rPr>
              <a:t>ネットワーク、バスの観測、</a:t>
            </a:r>
            <a:r>
              <a:rPr lang="en-US" altLang="ja-JP" sz="1800" smtClean="0">
                <a:latin typeface="Tahoma" pitchFamily="34" charset="0"/>
              </a:rPr>
              <a:t>CPU</a:t>
            </a:r>
            <a:r>
              <a:rPr lang="ja-JP" altLang="en-US" sz="1800" smtClean="0">
                <a:latin typeface="Tahoma" pitchFamily="34" charset="0"/>
              </a:rPr>
              <a:t>と</a:t>
            </a:r>
            <a:r>
              <a:rPr lang="en-US" altLang="ja-JP" sz="1800" smtClean="0">
                <a:latin typeface="Tahoma" pitchFamily="34" charset="0"/>
              </a:rPr>
              <a:t>MP</a:t>
            </a:r>
            <a:r>
              <a:rPr lang="ja-JP" altLang="en-US" sz="1800" smtClean="0">
                <a:latin typeface="Tahoma" pitchFamily="34" charset="0"/>
              </a:rPr>
              <a:t>のデバッグ環境を構築</a:t>
            </a:r>
          </a:p>
          <a:p>
            <a:pPr lvl="1" eaLnBrk="1" hangingPunct="1">
              <a:lnSpc>
                <a:spcPct val="90000"/>
              </a:lnSpc>
            </a:pPr>
            <a:r>
              <a:rPr lang="en-US" altLang="ja-JP" sz="1800" smtClean="0">
                <a:latin typeface="Tahoma" pitchFamily="34" charset="0"/>
              </a:rPr>
              <a:t>Infiniband</a:t>
            </a:r>
            <a:r>
              <a:rPr lang="ja-JP" altLang="en-US" sz="1800" smtClean="0">
                <a:latin typeface="Tahoma" pitchFamily="34" charset="0"/>
              </a:rPr>
              <a:t>を介した</a:t>
            </a:r>
            <a:r>
              <a:rPr lang="en-US" altLang="ja-JP" sz="1800" smtClean="0">
                <a:latin typeface="Tahoma" pitchFamily="34" charset="0"/>
              </a:rPr>
              <a:t>MP</a:t>
            </a:r>
            <a:r>
              <a:rPr lang="ja-JP" altLang="en-US" sz="1800" smtClean="0">
                <a:latin typeface="Tahoma" pitchFamily="34" charset="0"/>
              </a:rPr>
              <a:t>の相互のデータソートをデモ</a:t>
            </a:r>
          </a:p>
        </p:txBody>
      </p:sp>
      <p:sp>
        <p:nvSpPr>
          <p:cNvPr id="215045" name="Rectangle 4"/>
          <p:cNvSpPr>
            <a:spLocks noChangeArrowheads="1"/>
          </p:cNvSpPr>
          <p:nvPr/>
        </p:nvSpPr>
        <p:spPr bwMode="gray">
          <a:xfrm>
            <a:off x="211138" y="3787775"/>
            <a:ext cx="2593975" cy="2551113"/>
          </a:xfrm>
          <a:prstGeom prst="rect">
            <a:avLst/>
          </a:prstGeom>
          <a:noFill/>
          <a:ln w="38100" algn="ctr">
            <a:solidFill>
              <a:srgbClr val="000080"/>
            </a:solidFill>
            <a:miter lim="800000"/>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215046" name="Rectangle 5"/>
          <p:cNvSpPr>
            <a:spLocks noChangeArrowheads="1"/>
          </p:cNvSpPr>
          <p:nvPr/>
        </p:nvSpPr>
        <p:spPr bwMode="gray">
          <a:xfrm>
            <a:off x="3236913" y="3789363"/>
            <a:ext cx="2389187" cy="2549525"/>
          </a:xfrm>
          <a:prstGeom prst="rect">
            <a:avLst/>
          </a:prstGeom>
          <a:noFill/>
          <a:ln w="38100" algn="ctr">
            <a:solidFill>
              <a:srgbClr val="000080"/>
            </a:solidFill>
            <a:miter lim="800000"/>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215047" name="Rectangle 7"/>
          <p:cNvSpPr>
            <a:spLocks noChangeArrowheads="1"/>
          </p:cNvSpPr>
          <p:nvPr/>
        </p:nvSpPr>
        <p:spPr bwMode="gray">
          <a:xfrm>
            <a:off x="1366838" y="4683125"/>
            <a:ext cx="1225550"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Infiniband</a:t>
            </a:r>
          </a:p>
        </p:txBody>
      </p:sp>
      <p:sp>
        <p:nvSpPr>
          <p:cNvPr id="215048" name="Rectangle 8"/>
          <p:cNvSpPr>
            <a:spLocks noChangeArrowheads="1"/>
          </p:cNvSpPr>
          <p:nvPr/>
        </p:nvSpPr>
        <p:spPr bwMode="gray">
          <a:xfrm>
            <a:off x="1366838" y="5402263"/>
            <a:ext cx="1225550"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MP(FPGA)</a:t>
            </a:r>
          </a:p>
        </p:txBody>
      </p:sp>
      <p:sp>
        <p:nvSpPr>
          <p:cNvPr id="215049" name="Text Box 10"/>
          <p:cNvSpPr txBox="1">
            <a:spLocks noChangeArrowheads="1"/>
          </p:cNvSpPr>
          <p:nvPr/>
        </p:nvSpPr>
        <p:spPr bwMode="gray">
          <a:xfrm>
            <a:off x="-57150" y="4548188"/>
            <a:ext cx="1042988"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PCIe</a:t>
            </a:r>
          </a:p>
        </p:txBody>
      </p:sp>
      <p:sp>
        <p:nvSpPr>
          <p:cNvPr id="215050" name="Line 11"/>
          <p:cNvSpPr>
            <a:spLocks noChangeShapeType="1"/>
          </p:cNvSpPr>
          <p:nvPr/>
        </p:nvSpPr>
        <p:spPr bwMode="gray">
          <a:xfrm>
            <a:off x="935038" y="4448175"/>
            <a:ext cx="0" cy="1800225"/>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5051" name="Line 12"/>
          <p:cNvSpPr>
            <a:spLocks noChangeShapeType="1"/>
          </p:cNvSpPr>
          <p:nvPr/>
        </p:nvSpPr>
        <p:spPr bwMode="gray">
          <a:xfrm>
            <a:off x="935038" y="4970463"/>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5052" name="Line 13"/>
          <p:cNvSpPr>
            <a:spLocks noChangeShapeType="1"/>
          </p:cNvSpPr>
          <p:nvPr/>
        </p:nvSpPr>
        <p:spPr bwMode="gray">
          <a:xfrm>
            <a:off x="935038" y="5619750"/>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5053" name="Rectangle 14"/>
          <p:cNvSpPr>
            <a:spLocks noChangeArrowheads="1"/>
          </p:cNvSpPr>
          <p:nvPr/>
        </p:nvSpPr>
        <p:spPr bwMode="gray">
          <a:xfrm>
            <a:off x="4533900" y="4019550"/>
            <a:ext cx="966788"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CPU</a:t>
            </a:r>
          </a:p>
        </p:txBody>
      </p:sp>
      <p:sp>
        <p:nvSpPr>
          <p:cNvPr id="215054" name="Rectangle 15"/>
          <p:cNvSpPr>
            <a:spLocks noChangeArrowheads="1"/>
          </p:cNvSpPr>
          <p:nvPr/>
        </p:nvSpPr>
        <p:spPr bwMode="gray">
          <a:xfrm>
            <a:off x="3452813" y="4683125"/>
            <a:ext cx="1225550"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Infiniband</a:t>
            </a:r>
          </a:p>
        </p:txBody>
      </p:sp>
      <p:sp>
        <p:nvSpPr>
          <p:cNvPr id="215055" name="Rectangle 16"/>
          <p:cNvSpPr>
            <a:spLocks noChangeArrowheads="1"/>
          </p:cNvSpPr>
          <p:nvPr/>
        </p:nvSpPr>
        <p:spPr bwMode="gray">
          <a:xfrm>
            <a:off x="3452813" y="5402263"/>
            <a:ext cx="1225550"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MP(FPGA)</a:t>
            </a:r>
          </a:p>
        </p:txBody>
      </p:sp>
      <p:sp>
        <p:nvSpPr>
          <p:cNvPr id="215056" name="Line 17"/>
          <p:cNvSpPr>
            <a:spLocks noChangeShapeType="1"/>
          </p:cNvSpPr>
          <p:nvPr/>
        </p:nvSpPr>
        <p:spPr bwMode="gray">
          <a:xfrm>
            <a:off x="5111750" y="4522788"/>
            <a:ext cx="0" cy="1800225"/>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5057" name="Line 18"/>
          <p:cNvSpPr>
            <a:spLocks noChangeShapeType="1"/>
          </p:cNvSpPr>
          <p:nvPr/>
        </p:nvSpPr>
        <p:spPr bwMode="gray">
          <a:xfrm>
            <a:off x="4678363" y="4970463"/>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215058" name="Line 19"/>
          <p:cNvSpPr>
            <a:spLocks noChangeShapeType="1"/>
          </p:cNvSpPr>
          <p:nvPr/>
        </p:nvSpPr>
        <p:spPr bwMode="gray">
          <a:xfrm>
            <a:off x="4678363" y="5619750"/>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cxnSp>
        <p:nvCxnSpPr>
          <p:cNvPr id="215059" name="AutoShape 20"/>
          <p:cNvCxnSpPr>
            <a:cxnSpLocks noChangeShapeType="1"/>
            <a:stCxn id="215047" idx="3"/>
            <a:endCxn id="215054" idx="1"/>
          </p:cNvCxnSpPr>
          <p:nvPr/>
        </p:nvCxnSpPr>
        <p:spPr bwMode="gray">
          <a:xfrm>
            <a:off x="2611438" y="4935538"/>
            <a:ext cx="822325" cy="0"/>
          </a:xfrm>
          <a:prstGeom prst="straightConnector1">
            <a:avLst/>
          </a:prstGeom>
          <a:noFill/>
          <a:ln w="38100">
            <a:solidFill>
              <a:srgbClr val="0000FF"/>
            </a:solidFill>
            <a:round/>
            <a:headEnd type="triangle" w="med" len="med"/>
            <a:tailEnd type="triangle" w="med" len="med"/>
          </a:ln>
        </p:spPr>
      </p:cxnSp>
      <p:sp>
        <p:nvSpPr>
          <p:cNvPr id="215060" name="Freeform 21"/>
          <p:cNvSpPr>
            <a:spLocks/>
          </p:cNvSpPr>
          <p:nvPr/>
        </p:nvSpPr>
        <p:spPr bwMode="gray">
          <a:xfrm>
            <a:off x="644525" y="4610100"/>
            <a:ext cx="4800600" cy="1200150"/>
          </a:xfrm>
          <a:custGeom>
            <a:avLst/>
            <a:gdLst>
              <a:gd name="T0" fmla="*/ 469 w 3024"/>
              <a:gd name="T1" fmla="*/ 711 h 756"/>
              <a:gd name="T2" fmla="*/ 61 w 3024"/>
              <a:gd name="T3" fmla="*/ 484 h 756"/>
              <a:gd name="T4" fmla="*/ 832 w 3024"/>
              <a:gd name="T5" fmla="*/ 76 h 756"/>
              <a:gd name="T6" fmla="*/ 1513 w 3024"/>
              <a:gd name="T7" fmla="*/ 30 h 756"/>
              <a:gd name="T8" fmla="*/ 2193 w 3024"/>
              <a:gd name="T9" fmla="*/ 76 h 756"/>
              <a:gd name="T10" fmla="*/ 2964 w 3024"/>
              <a:gd name="T11" fmla="*/ 439 h 756"/>
              <a:gd name="T12" fmla="*/ 2556 w 3024"/>
              <a:gd name="T13" fmla="*/ 756 h 756"/>
              <a:gd name="T14" fmla="*/ 0 60000 65536"/>
              <a:gd name="T15" fmla="*/ 0 60000 65536"/>
              <a:gd name="T16" fmla="*/ 0 60000 65536"/>
              <a:gd name="T17" fmla="*/ 0 60000 65536"/>
              <a:gd name="T18" fmla="*/ 0 60000 65536"/>
              <a:gd name="T19" fmla="*/ 0 60000 65536"/>
              <a:gd name="T20" fmla="*/ 0 60000 65536"/>
              <a:gd name="T21" fmla="*/ 0 w 3024"/>
              <a:gd name="T22" fmla="*/ 0 h 756"/>
              <a:gd name="T23" fmla="*/ 3024 w 3024"/>
              <a:gd name="T24" fmla="*/ 756 h 7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24" h="756">
                <a:moveTo>
                  <a:pt x="469" y="711"/>
                </a:moveTo>
                <a:cubicBezTo>
                  <a:pt x="234" y="650"/>
                  <a:pt x="0" y="590"/>
                  <a:pt x="61" y="484"/>
                </a:cubicBezTo>
                <a:cubicBezTo>
                  <a:pt x="122" y="378"/>
                  <a:pt x="590" y="152"/>
                  <a:pt x="832" y="76"/>
                </a:cubicBezTo>
                <a:cubicBezTo>
                  <a:pt x="1074" y="0"/>
                  <a:pt x="1286" y="30"/>
                  <a:pt x="1513" y="30"/>
                </a:cubicBezTo>
                <a:cubicBezTo>
                  <a:pt x="1740" y="30"/>
                  <a:pt x="1951" y="8"/>
                  <a:pt x="2193" y="76"/>
                </a:cubicBezTo>
                <a:cubicBezTo>
                  <a:pt x="2435" y="144"/>
                  <a:pt x="2904" y="326"/>
                  <a:pt x="2964" y="439"/>
                </a:cubicBezTo>
                <a:cubicBezTo>
                  <a:pt x="3024" y="552"/>
                  <a:pt x="2624" y="703"/>
                  <a:pt x="2556" y="756"/>
                </a:cubicBezTo>
              </a:path>
            </a:pathLst>
          </a:custGeom>
          <a:noFill/>
          <a:ln w="38100" cap="flat" cmpd="sng">
            <a:solidFill>
              <a:schemeClr val="accent2"/>
            </a:solidFill>
            <a:prstDash val="solid"/>
            <a:round/>
            <a:headEnd type="triangle" w="med" len="med"/>
            <a:tailEnd type="triangle" w="med" len="med"/>
          </a:ln>
        </p:spPr>
        <p:txBody>
          <a:bodyPr wrap="none" lIns="288000" tIns="90000" rIns="288000" bIns="90000" anchor="ctr"/>
          <a:lstStyle/>
          <a:p>
            <a:endParaRPr lang="ja-JP" altLang="en-US"/>
          </a:p>
        </p:txBody>
      </p:sp>
      <p:sp>
        <p:nvSpPr>
          <p:cNvPr id="215061" name="Text Box 23"/>
          <p:cNvSpPr txBox="1">
            <a:spLocks noChangeArrowheads="1"/>
          </p:cNvSpPr>
          <p:nvPr/>
        </p:nvSpPr>
        <p:spPr bwMode="gray">
          <a:xfrm>
            <a:off x="5875338" y="3017838"/>
            <a:ext cx="3055937" cy="1554162"/>
          </a:xfrm>
          <a:prstGeom prst="rect">
            <a:avLst/>
          </a:prstGeom>
          <a:noFill/>
          <a:ln w="38100" algn="ctr">
            <a:noFill/>
            <a:miter lim="800000"/>
            <a:headEnd/>
            <a:tailEnd/>
          </a:ln>
        </p:spPr>
        <p:txBody>
          <a:bodyPr wrap="none" lIns="72000" tIns="90000" rIns="72000" bIns="90000">
            <a:spAutoFit/>
          </a:bodyPr>
          <a:lstStyle/>
          <a:p>
            <a:pPr>
              <a:buFontTx/>
              <a:buChar char="•"/>
            </a:pPr>
            <a:r>
              <a:rPr lang="ja-JP" altLang="en-US">
                <a:solidFill>
                  <a:srgbClr val="000000"/>
                </a:solidFill>
                <a:latin typeface="Tahoma" pitchFamily="34" charset="0"/>
                <a:ea typeface="HGP創英角ｺﾞｼｯｸUB" pitchFamily="50" charset="-128"/>
              </a:rPr>
              <a:t>ネットワークパケット</a:t>
            </a:r>
          </a:p>
          <a:p>
            <a:pPr>
              <a:buFontTx/>
              <a:buChar char="•"/>
            </a:pPr>
            <a:r>
              <a:rPr lang="ja-JP" altLang="en-US">
                <a:solidFill>
                  <a:srgbClr val="000000"/>
                </a:solidFill>
                <a:latin typeface="Tahoma" pitchFamily="34" charset="0"/>
                <a:ea typeface="HGP創英角ｺﾞｼｯｸUB" pitchFamily="50" charset="-128"/>
              </a:rPr>
              <a:t>バスパケット</a:t>
            </a:r>
          </a:p>
          <a:p>
            <a:pPr>
              <a:buFontTx/>
              <a:buChar char="•"/>
            </a:pPr>
            <a:r>
              <a:rPr lang="ja-JP" altLang="en-US">
                <a:solidFill>
                  <a:srgbClr val="000000"/>
                </a:solidFill>
                <a:latin typeface="Tahoma" pitchFamily="34" charset="0"/>
                <a:ea typeface="HGP創英角ｺﾞｼｯｸUB" pitchFamily="50" charset="-128"/>
              </a:rPr>
              <a:t>メニコアプロセッサの状態</a:t>
            </a:r>
          </a:p>
          <a:p>
            <a:r>
              <a:rPr lang="ja-JP" altLang="en-US">
                <a:solidFill>
                  <a:srgbClr val="000000"/>
                </a:solidFill>
                <a:latin typeface="Tahoma" pitchFamily="34" charset="0"/>
                <a:ea typeface="HGP創英角ｺﾞｼｯｸUB" pitchFamily="50" charset="-128"/>
              </a:rPr>
              <a:t>を</a:t>
            </a:r>
            <a:r>
              <a:rPr lang="ja-JP" altLang="en-US">
                <a:solidFill>
                  <a:srgbClr val="000000"/>
                </a:solidFill>
                <a:ea typeface="HGP創英角ｺﾞｼｯｸUB" pitchFamily="50" charset="-128"/>
              </a:rPr>
              <a:t>観測しながら</a:t>
            </a:r>
            <a:r>
              <a:rPr lang="en-US" altLang="ja-JP">
                <a:solidFill>
                  <a:srgbClr val="000000"/>
                </a:solidFill>
                <a:ea typeface="HGP創英角ｺﾞｼｯｸUB" pitchFamily="50" charset="-128"/>
              </a:rPr>
              <a:t>CPU</a:t>
            </a:r>
            <a:br>
              <a:rPr lang="en-US" altLang="ja-JP">
                <a:solidFill>
                  <a:srgbClr val="000000"/>
                </a:solidFill>
                <a:ea typeface="HGP創英角ｺﾞｼｯｸUB" pitchFamily="50" charset="-128"/>
              </a:rPr>
            </a:br>
            <a:r>
              <a:rPr lang="ja-JP" altLang="en-US">
                <a:solidFill>
                  <a:srgbClr val="000000"/>
                </a:solidFill>
                <a:ea typeface="HGP創英角ｺﾞｼｯｸUB" pitchFamily="50" charset="-128"/>
              </a:rPr>
              <a:t>と</a:t>
            </a:r>
            <a:r>
              <a:rPr lang="en-US" altLang="ja-JP">
                <a:solidFill>
                  <a:srgbClr val="000000"/>
                </a:solidFill>
                <a:ea typeface="HGP創英角ｺﾞｼｯｸUB" pitchFamily="50" charset="-128"/>
              </a:rPr>
              <a:t>MP</a:t>
            </a:r>
            <a:r>
              <a:rPr lang="ja-JP" altLang="en-US">
                <a:solidFill>
                  <a:srgbClr val="000000"/>
                </a:solidFill>
                <a:ea typeface="HGP創英角ｺﾞｼｯｸUB" pitchFamily="50" charset="-128"/>
              </a:rPr>
              <a:t>上のプログラムをデバッグ</a:t>
            </a:r>
          </a:p>
        </p:txBody>
      </p:sp>
      <p:cxnSp>
        <p:nvCxnSpPr>
          <p:cNvPr id="215062" name="AutoShape 28"/>
          <p:cNvCxnSpPr>
            <a:cxnSpLocks noChangeShapeType="1"/>
            <a:endCxn id="215055" idx="2"/>
          </p:cNvCxnSpPr>
          <p:nvPr/>
        </p:nvCxnSpPr>
        <p:spPr bwMode="gray">
          <a:xfrm rot="5400000">
            <a:off x="5907088" y="4062413"/>
            <a:ext cx="20637" cy="3703637"/>
          </a:xfrm>
          <a:prstGeom prst="bentConnector3">
            <a:avLst>
              <a:gd name="adj1" fmla="val 1107694"/>
            </a:avLst>
          </a:prstGeom>
          <a:noFill/>
          <a:ln w="38100">
            <a:solidFill>
              <a:srgbClr val="00B4A0"/>
            </a:solidFill>
            <a:miter lim="800000"/>
            <a:headEnd/>
            <a:tailEnd type="triangle" w="med" len="med"/>
          </a:ln>
        </p:spPr>
      </p:cxnSp>
      <p:cxnSp>
        <p:nvCxnSpPr>
          <p:cNvPr id="215063" name="AutoShape 29"/>
          <p:cNvCxnSpPr>
            <a:cxnSpLocks noChangeShapeType="1"/>
            <a:endCxn id="215048" idx="2"/>
          </p:cNvCxnSpPr>
          <p:nvPr/>
        </p:nvCxnSpPr>
        <p:spPr bwMode="gray">
          <a:xfrm rot="5400000">
            <a:off x="4864100" y="3019426"/>
            <a:ext cx="20637" cy="5789612"/>
          </a:xfrm>
          <a:prstGeom prst="bentConnector3">
            <a:avLst>
              <a:gd name="adj1" fmla="val 1107694"/>
            </a:avLst>
          </a:prstGeom>
          <a:noFill/>
          <a:ln w="38100">
            <a:solidFill>
              <a:srgbClr val="00B4A0"/>
            </a:solidFill>
            <a:miter lim="800000"/>
            <a:headEnd/>
            <a:tailEnd type="triangle" w="med" len="med"/>
          </a:ln>
        </p:spPr>
      </p:cxnSp>
      <p:sp>
        <p:nvSpPr>
          <p:cNvPr id="215064" name="Text Box 31"/>
          <p:cNvSpPr txBox="1">
            <a:spLocks noChangeArrowheads="1"/>
          </p:cNvSpPr>
          <p:nvPr/>
        </p:nvSpPr>
        <p:spPr bwMode="gray">
          <a:xfrm>
            <a:off x="563563" y="3074988"/>
            <a:ext cx="1787525"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①</a:t>
            </a:r>
            <a:r>
              <a:rPr lang="ja-JP" altLang="en-US">
                <a:solidFill>
                  <a:srgbClr val="000000"/>
                </a:solidFill>
                <a:latin typeface="Tahoma" pitchFamily="34" charset="0"/>
                <a:ea typeface="HGP創英角ｺﾞｼｯｸUB" pitchFamily="50" charset="-128"/>
              </a:rPr>
              <a:t>昇順ソート</a:t>
            </a:r>
          </a:p>
        </p:txBody>
      </p:sp>
      <p:sp>
        <p:nvSpPr>
          <p:cNvPr id="215065" name="Text Box 32"/>
          <p:cNvSpPr txBox="1">
            <a:spLocks noChangeArrowheads="1"/>
          </p:cNvSpPr>
          <p:nvPr/>
        </p:nvSpPr>
        <p:spPr bwMode="gray">
          <a:xfrm>
            <a:off x="3797300" y="3032125"/>
            <a:ext cx="1787525" cy="455613"/>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③</a:t>
            </a:r>
            <a:r>
              <a:rPr lang="ja-JP" altLang="en-US">
                <a:solidFill>
                  <a:srgbClr val="000000"/>
                </a:solidFill>
                <a:latin typeface="Tahoma" pitchFamily="34" charset="0"/>
                <a:ea typeface="HGP創英角ｺﾞｼｯｸUB" pitchFamily="50" charset="-128"/>
              </a:rPr>
              <a:t>降順ソート</a:t>
            </a:r>
          </a:p>
        </p:txBody>
      </p:sp>
      <p:cxnSp>
        <p:nvCxnSpPr>
          <p:cNvPr id="215066" name="AutoShape 33"/>
          <p:cNvCxnSpPr>
            <a:cxnSpLocks noChangeShapeType="1"/>
          </p:cNvCxnSpPr>
          <p:nvPr/>
        </p:nvCxnSpPr>
        <p:spPr bwMode="gray">
          <a:xfrm flipV="1">
            <a:off x="2414588" y="3298825"/>
            <a:ext cx="1497012" cy="4763"/>
          </a:xfrm>
          <a:prstGeom prst="straightConnector1">
            <a:avLst/>
          </a:prstGeom>
          <a:noFill/>
          <a:ln w="38100">
            <a:solidFill>
              <a:srgbClr val="00B4A0"/>
            </a:solidFill>
            <a:round/>
            <a:headEnd/>
            <a:tailEnd type="triangle" w="med" len="med"/>
          </a:ln>
        </p:spPr>
      </p:cxnSp>
      <p:cxnSp>
        <p:nvCxnSpPr>
          <p:cNvPr id="215067" name="AutoShape 34"/>
          <p:cNvCxnSpPr>
            <a:cxnSpLocks noChangeShapeType="1"/>
          </p:cNvCxnSpPr>
          <p:nvPr/>
        </p:nvCxnSpPr>
        <p:spPr bwMode="gray">
          <a:xfrm rot="10800000" flipV="1">
            <a:off x="1520825" y="3525838"/>
            <a:ext cx="3284538" cy="4762"/>
          </a:xfrm>
          <a:prstGeom prst="bentConnector3">
            <a:avLst>
              <a:gd name="adj1" fmla="val 49977"/>
            </a:avLst>
          </a:prstGeom>
          <a:noFill/>
          <a:ln w="38100">
            <a:solidFill>
              <a:srgbClr val="00B4A0"/>
            </a:solidFill>
            <a:miter lim="800000"/>
            <a:headEnd/>
            <a:tailEnd type="triangle" w="med" len="med"/>
          </a:ln>
        </p:spPr>
      </p:cxnSp>
      <p:sp>
        <p:nvSpPr>
          <p:cNvPr id="215068" name="Text Box 35"/>
          <p:cNvSpPr txBox="1">
            <a:spLocks noChangeArrowheads="1"/>
          </p:cNvSpPr>
          <p:nvPr/>
        </p:nvSpPr>
        <p:spPr bwMode="gray">
          <a:xfrm>
            <a:off x="1901825" y="3290888"/>
            <a:ext cx="2636838"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E62D00"/>
                </a:solidFill>
                <a:latin typeface="Tahoma" pitchFamily="34" charset="0"/>
                <a:ea typeface="HGP創英角ｺﾞｼｯｸUB" pitchFamily="50" charset="-128"/>
              </a:rPr>
              <a:t>IB</a:t>
            </a:r>
            <a:r>
              <a:rPr lang="ja-JP" altLang="en-US">
                <a:solidFill>
                  <a:srgbClr val="E62D00"/>
                </a:solidFill>
                <a:latin typeface="Tahoma" pitchFamily="34" charset="0"/>
                <a:ea typeface="HGP創英角ｺﾞｼｯｸUB" pitchFamily="50" charset="-128"/>
              </a:rPr>
              <a:t>を通じたデータ授受</a:t>
            </a:r>
          </a:p>
        </p:txBody>
      </p:sp>
      <p:sp>
        <p:nvSpPr>
          <p:cNvPr id="215069" name="Line 36"/>
          <p:cNvSpPr>
            <a:spLocks noChangeShapeType="1"/>
          </p:cNvSpPr>
          <p:nvPr/>
        </p:nvSpPr>
        <p:spPr bwMode="gray">
          <a:xfrm>
            <a:off x="3009900" y="3252788"/>
            <a:ext cx="0" cy="3263900"/>
          </a:xfrm>
          <a:prstGeom prst="line">
            <a:avLst/>
          </a:prstGeom>
          <a:noFill/>
          <a:ln w="38100" cap="rnd">
            <a:solidFill>
              <a:srgbClr val="FF6600"/>
            </a:solidFill>
            <a:prstDash val="sysDot"/>
            <a:round/>
            <a:headEnd/>
            <a:tailEnd/>
          </a:ln>
        </p:spPr>
        <p:txBody>
          <a:bodyPr wrap="none" lIns="288000" tIns="90000" rIns="288000" bIns="90000" anchor="ctr"/>
          <a:lstStyle/>
          <a:p>
            <a:endParaRPr lang="ja-JP" altLang="en-US"/>
          </a:p>
        </p:txBody>
      </p:sp>
      <p:sp>
        <p:nvSpPr>
          <p:cNvPr id="215070" name="Line 37"/>
          <p:cNvSpPr>
            <a:spLocks noChangeShapeType="1"/>
          </p:cNvSpPr>
          <p:nvPr/>
        </p:nvSpPr>
        <p:spPr bwMode="gray">
          <a:xfrm>
            <a:off x="5800725" y="3248025"/>
            <a:ext cx="0" cy="3243263"/>
          </a:xfrm>
          <a:prstGeom prst="line">
            <a:avLst/>
          </a:prstGeom>
          <a:noFill/>
          <a:ln w="38100" cap="rnd">
            <a:solidFill>
              <a:srgbClr val="FF6600"/>
            </a:solidFill>
            <a:prstDash val="sysDot"/>
            <a:round/>
            <a:headEnd/>
            <a:tailEnd/>
          </a:ln>
        </p:spPr>
        <p:txBody>
          <a:bodyPr wrap="none" lIns="288000" tIns="90000" rIns="288000" bIns="90000" anchor="ctr"/>
          <a:lstStyle/>
          <a:p>
            <a:endParaRPr lang="ja-JP" altLang="en-US"/>
          </a:p>
        </p:txBody>
      </p:sp>
      <p:sp>
        <p:nvSpPr>
          <p:cNvPr id="215071" name="Text Box 38"/>
          <p:cNvSpPr txBox="1">
            <a:spLocks noChangeArrowheads="1"/>
          </p:cNvSpPr>
          <p:nvPr/>
        </p:nvSpPr>
        <p:spPr bwMode="gray">
          <a:xfrm>
            <a:off x="2120900" y="2836863"/>
            <a:ext cx="803275"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②</a:t>
            </a:r>
          </a:p>
        </p:txBody>
      </p:sp>
      <p:sp>
        <p:nvSpPr>
          <p:cNvPr id="215072" name="Text Box 39"/>
          <p:cNvSpPr txBox="1">
            <a:spLocks noChangeArrowheads="1"/>
          </p:cNvSpPr>
          <p:nvPr/>
        </p:nvSpPr>
        <p:spPr bwMode="gray">
          <a:xfrm>
            <a:off x="4665663" y="3524250"/>
            <a:ext cx="803275" cy="455613"/>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④</a:t>
            </a:r>
          </a:p>
        </p:txBody>
      </p:sp>
      <p:pic>
        <p:nvPicPr>
          <p:cNvPr id="215073" name="Picture 42" descr="j0195384"/>
          <p:cNvPicPr>
            <a:picLocks noChangeAspect="1" noChangeArrowheads="1"/>
          </p:cNvPicPr>
          <p:nvPr/>
        </p:nvPicPr>
        <p:blipFill>
          <a:blip r:embed="rId2"/>
          <a:srcRect/>
          <a:stretch>
            <a:fillRect/>
          </a:stretch>
        </p:blipFill>
        <p:spPr bwMode="auto">
          <a:xfrm>
            <a:off x="7064375" y="4713288"/>
            <a:ext cx="1139825" cy="1163637"/>
          </a:xfrm>
          <a:prstGeom prst="rect">
            <a:avLst/>
          </a:prstGeom>
          <a:noFill/>
          <a:ln w="9525">
            <a:noFill/>
            <a:miter lim="800000"/>
            <a:headEnd/>
            <a:tailEnd/>
          </a:ln>
        </p:spPr>
      </p:pic>
      <p:sp>
        <p:nvSpPr>
          <p:cNvPr id="215074" name="Rectangle 43"/>
          <p:cNvSpPr>
            <a:spLocks noChangeArrowheads="1"/>
          </p:cNvSpPr>
          <p:nvPr/>
        </p:nvSpPr>
        <p:spPr bwMode="gray">
          <a:xfrm>
            <a:off x="428625" y="3960813"/>
            <a:ext cx="966788"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CPU</a:t>
            </a:r>
          </a:p>
        </p:txBody>
      </p:sp>
    </p:spTree>
  </p:cSld>
  <p:clrMapOvr>
    <a:masterClrMapping/>
  </p:clrMapOvr>
  <p:transition advTm="30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4"/>
          <p:cNvSpPr>
            <a:spLocks noGrp="1" noChangeArrowheads="1"/>
          </p:cNvSpPr>
          <p:nvPr>
            <p:ph type="ftr" sz="quarter" idx="10"/>
          </p:nvPr>
        </p:nvSpPr>
        <p:spPr>
          <a:noFill/>
        </p:spPr>
        <p:txBody>
          <a:bodyPr/>
          <a:lstStyle/>
          <a:p>
            <a:pPr fontAlgn="base">
              <a:spcAft>
                <a:spcPct val="0"/>
              </a:spcAft>
            </a:pPr>
            <a:r>
              <a:rPr lang="en-US" altLang="ja-JP" smtClean="0"/>
              <a:t>© NEC Corporation 2012</a:t>
            </a:r>
          </a:p>
        </p:txBody>
      </p:sp>
      <p:sp>
        <p:nvSpPr>
          <p:cNvPr id="216066" name="Rectangle 13"/>
          <p:cNvSpPr>
            <a:spLocks noGrp="1" noChangeArrowheads="1"/>
          </p:cNvSpPr>
          <p:nvPr>
            <p:ph type="sldNum" sz="quarter" idx="11"/>
          </p:nvPr>
        </p:nvSpPr>
        <p:spPr>
          <a:noFill/>
        </p:spPr>
        <p:txBody>
          <a:bodyPr/>
          <a:lstStyle/>
          <a:p>
            <a:pPr fontAlgn="base">
              <a:spcAft>
                <a:spcPct val="0"/>
              </a:spcAft>
            </a:pPr>
            <a:r>
              <a:rPr lang="en-US" altLang="ja-JP" smtClean="0"/>
              <a:t>Page 1</a:t>
            </a:r>
          </a:p>
        </p:txBody>
      </p:sp>
      <p:sp>
        <p:nvSpPr>
          <p:cNvPr id="216067" name="Rectangle 2"/>
          <p:cNvSpPr>
            <a:spLocks noGrp="1" noChangeArrowheads="1"/>
          </p:cNvSpPr>
          <p:nvPr>
            <p:ph type="title"/>
          </p:nvPr>
        </p:nvSpPr>
        <p:spPr/>
        <p:txBody>
          <a:bodyPr/>
          <a:lstStyle/>
          <a:p>
            <a:r>
              <a:rPr lang="en-US" altLang="ja-JP" b="1" smtClean="0"/>
              <a:t>NEC HPC</a:t>
            </a:r>
            <a:r>
              <a:rPr lang="ja-JP" altLang="en-US" smtClean="0"/>
              <a:t>クラスタソリューション</a:t>
            </a:r>
            <a:r>
              <a:rPr lang="ja-JP" altLang="en-US" b="1" smtClean="0"/>
              <a:t>　</a:t>
            </a:r>
            <a:r>
              <a:rPr lang="en-US" altLang="ja-JP" b="1" smtClean="0"/>
              <a:t>LX</a:t>
            </a:r>
            <a:r>
              <a:rPr lang="ja-JP" altLang="en-US" smtClean="0"/>
              <a:t>シリーズ</a:t>
            </a:r>
          </a:p>
        </p:txBody>
      </p:sp>
      <p:sp>
        <p:nvSpPr>
          <p:cNvPr id="216068" name="Rectangle 3"/>
          <p:cNvSpPr>
            <a:spLocks noGrp="1" noChangeArrowheads="1"/>
          </p:cNvSpPr>
          <p:nvPr>
            <p:ph type="body" idx="1"/>
          </p:nvPr>
        </p:nvSpPr>
        <p:spPr/>
        <p:txBody>
          <a:bodyPr/>
          <a:lstStyle/>
          <a:p>
            <a:pPr marL="268288" indent="-268288"/>
            <a:r>
              <a:rPr lang="en-US" altLang="ja-JP" b="1" smtClean="0">
                <a:latin typeface="Arial" charset="0"/>
              </a:rPr>
              <a:t>NEC</a:t>
            </a:r>
            <a:r>
              <a:rPr lang="ja-JP" altLang="en-US" smtClean="0">
                <a:latin typeface="Arial" charset="0"/>
              </a:rPr>
              <a:t>が提供する</a:t>
            </a:r>
            <a:r>
              <a:rPr lang="en-US" altLang="ja-JP" b="1" smtClean="0">
                <a:latin typeface="Arial" charset="0"/>
              </a:rPr>
              <a:t>HPC</a:t>
            </a:r>
            <a:r>
              <a:rPr lang="ja-JP" altLang="en-US" smtClean="0">
                <a:latin typeface="Arial" charset="0"/>
              </a:rPr>
              <a:t>に特化したソリューションです。</a:t>
            </a:r>
          </a:p>
          <a:p>
            <a:pPr marL="268288" indent="-268288"/>
            <a:r>
              <a:rPr lang="en-US" altLang="ja-JP" b="1" smtClean="0">
                <a:latin typeface="Arial" charset="0"/>
              </a:rPr>
              <a:t>HPC</a:t>
            </a:r>
            <a:r>
              <a:rPr lang="ja-JP" altLang="en-US" smtClean="0">
                <a:latin typeface="Arial" charset="0"/>
              </a:rPr>
              <a:t>クラスタで必要とされる、様々なコンポーネントを組み合わせて、</a:t>
            </a:r>
            <a:br>
              <a:rPr lang="ja-JP" altLang="en-US" smtClean="0">
                <a:latin typeface="Arial" charset="0"/>
              </a:rPr>
            </a:br>
            <a:r>
              <a:rPr lang="ja-JP" altLang="en-US" smtClean="0">
                <a:latin typeface="Arial" charset="0"/>
              </a:rPr>
              <a:t>お客様の利用環境やアプリケーションに合わせた最適なシステムをご提案いたします。</a:t>
            </a:r>
          </a:p>
        </p:txBody>
      </p:sp>
      <p:grpSp>
        <p:nvGrpSpPr>
          <p:cNvPr id="216069" name="Group 46"/>
          <p:cNvGrpSpPr>
            <a:grpSpLocks/>
          </p:cNvGrpSpPr>
          <p:nvPr/>
        </p:nvGrpSpPr>
        <p:grpSpPr bwMode="auto">
          <a:xfrm>
            <a:off x="376238" y="2798763"/>
            <a:ext cx="8335962" cy="3421062"/>
            <a:chOff x="340" y="1763"/>
            <a:chExt cx="5126" cy="2005"/>
          </a:xfrm>
        </p:grpSpPr>
        <p:pic>
          <p:nvPicPr>
            <p:cNvPr id="216070" name="Picture 13" descr="superrack_front_storage_rack_10g_sc825_sc83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40" y="1763"/>
              <a:ext cx="619" cy="2005"/>
            </a:xfrm>
            <a:prstGeom prst="rect">
              <a:avLst/>
            </a:prstGeom>
            <a:noFill/>
            <a:ln w="9525">
              <a:noFill/>
              <a:miter lim="800000"/>
              <a:headEnd/>
              <a:tailEnd/>
            </a:ln>
          </p:spPr>
        </p:pic>
        <p:pic>
          <p:nvPicPr>
            <p:cNvPr id="216071" name="Picture 17" descr="superrack_front_storage_rack_10g_sc825_sc83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900" y="1763"/>
              <a:ext cx="619" cy="2005"/>
            </a:xfrm>
            <a:prstGeom prst="rect">
              <a:avLst/>
            </a:prstGeom>
            <a:noFill/>
            <a:ln w="9525">
              <a:noFill/>
              <a:miter lim="800000"/>
              <a:headEnd/>
              <a:tailEnd/>
            </a:ln>
          </p:spPr>
        </p:pic>
        <p:sp>
          <p:nvSpPr>
            <p:cNvPr id="216072" name="Rectangle 18"/>
            <p:cNvSpPr>
              <a:spLocks noChangeArrowheads="1"/>
            </p:cNvSpPr>
            <p:nvPr/>
          </p:nvSpPr>
          <p:spPr bwMode="gray">
            <a:xfrm>
              <a:off x="476" y="2544"/>
              <a:ext cx="907" cy="307"/>
            </a:xfrm>
            <a:prstGeom prst="rect">
              <a:avLst/>
            </a:prstGeom>
            <a:solidFill>
              <a:schemeClr val="hlink"/>
            </a:solidFill>
            <a:ln w="38100" algn="ctr">
              <a:noFill/>
              <a:miter lim="800000"/>
              <a:headEnd/>
              <a:tailEnd/>
            </a:ln>
          </p:spPr>
          <p:txBody>
            <a:bodyPr wrap="none" lIns="90000" tIns="46800" rIns="90000" bIns="46800" anchor="ctr"/>
            <a:lstStyle/>
            <a:p>
              <a:pPr algn="ctr">
                <a:spcBef>
                  <a:spcPct val="50000"/>
                </a:spcBef>
              </a:pPr>
              <a:r>
                <a:rPr lang="en-US" altLang="ja-JP" sz="1200" b="1">
                  <a:solidFill>
                    <a:srgbClr val="FFFFFF"/>
                  </a:solidFill>
                  <a:ea typeface="HGP創英角ｺﾞｼｯｸUB" pitchFamily="50" charset="-128"/>
                </a:rPr>
                <a:t>HPC</a:t>
              </a:r>
              <a:r>
                <a:rPr lang="ja-JP" altLang="en-US" sz="1200">
                  <a:solidFill>
                    <a:srgbClr val="FFFFFF"/>
                  </a:solidFill>
                  <a:ea typeface="HGP創英角ｺﾞｼｯｸUB" pitchFamily="50" charset="-128"/>
                </a:rPr>
                <a:t>クラスタ</a:t>
              </a:r>
              <a:br>
                <a:rPr lang="ja-JP" altLang="en-US" sz="1200">
                  <a:solidFill>
                    <a:srgbClr val="FFFFFF"/>
                  </a:solidFill>
                  <a:ea typeface="HGP創英角ｺﾞｼｯｸUB" pitchFamily="50" charset="-128"/>
                </a:rPr>
              </a:br>
              <a:r>
                <a:rPr lang="ja-JP" altLang="en-US" sz="1200">
                  <a:solidFill>
                    <a:srgbClr val="FFFFFF"/>
                  </a:solidFill>
                  <a:ea typeface="HGP創英角ｺﾞｼｯｸUB" pitchFamily="50" charset="-128"/>
                </a:rPr>
                <a:t>ソリューション</a:t>
              </a:r>
              <a:endParaRPr lang="en-US" altLang="ja-JP" sz="1200">
                <a:solidFill>
                  <a:srgbClr val="FFFFFF"/>
                </a:solidFill>
                <a:ea typeface="HGP創英角ｺﾞｼｯｸUB" pitchFamily="50" charset="-128"/>
              </a:endParaRPr>
            </a:p>
          </p:txBody>
        </p:sp>
        <p:sp>
          <p:nvSpPr>
            <p:cNvPr id="216073" name="Rectangle 19"/>
            <p:cNvSpPr>
              <a:spLocks noChangeArrowheads="1"/>
            </p:cNvSpPr>
            <p:nvPr/>
          </p:nvSpPr>
          <p:spPr bwMode="gray">
            <a:xfrm>
              <a:off x="2245" y="2988"/>
              <a:ext cx="623"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216074" name="Rectangle 20"/>
            <p:cNvSpPr>
              <a:spLocks noChangeArrowheads="1"/>
            </p:cNvSpPr>
            <p:nvPr/>
          </p:nvSpPr>
          <p:spPr bwMode="gray">
            <a:xfrm>
              <a:off x="2925" y="2988"/>
              <a:ext cx="1406"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216075" name="Rectangle 22"/>
            <p:cNvSpPr>
              <a:spLocks noChangeArrowheads="1"/>
            </p:cNvSpPr>
            <p:nvPr/>
          </p:nvSpPr>
          <p:spPr bwMode="gray">
            <a:xfrm>
              <a:off x="4377" y="2988"/>
              <a:ext cx="680"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216076" name="Text Box 23"/>
            <p:cNvSpPr txBox="1">
              <a:spLocks noChangeArrowheads="1"/>
            </p:cNvSpPr>
            <p:nvPr/>
          </p:nvSpPr>
          <p:spPr bwMode="gray">
            <a:xfrm>
              <a:off x="2233" y="2988"/>
              <a:ext cx="511"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ラックサーバ</a:t>
              </a:r>
            </a:p>
          </p:txBody>
        </p:sp>
        <p:sp>
          <p:nvSpPr>
            <p:cNvPr id="216077" name="Text Box 24"/>
            <p:cNvSpPr txBox="1">
              <a:spLocks noChangeArrowheads="1"/>
            </p:cNvSpPr>
            <p:nvPr/>
          </p:nvSpPr>
          <p:spPr bwMode="gray">
            <a:xfrm>
              <a:off x="2913" y="2995"/>
              <a:ext cx="692"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高密度実装サーバ</a:t>
              </a:r>
              <a:endParaRPr lang="en-US" altLang="ja-JP" sz="900" b="1">
                <a:solidFill>
                  <a:srgbClr val="000000"/>
                </a:solidFill>
                <a:ea typeface="HGP創英角ｺﾞｼｯｸUB" pitchFamily="50" charset="-128"/>
              </a:endParaRPr>
            </a:p>
          </p:txBody>
        </p:sp>
        <p:sp>
          <p:nvSpPr>
            <p:cNvPr id="216078" name="Text Box 26"/>
            <p:cNvSpPr txBox="1">
              <a:spLocks noChangeArrowheads="1"/>
            </p:cNvSpPr>
            <p:nvPr/>
          </p:nvSpPr>
          <p:spPr bwMode="gray">
            <a:xfrm>
              <a:off x="4365" y="2995"/>
              <a:ext cx="692"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GPU</a:t>
              </a:r>
              <a:r>
                <a:rPr lang="ja-JP" altLang="en-US" sz="900">
                  <a:solidFill>
                    <a:srgbClr val="000000"/>
                  </a:solidFill>
                  <a:ea typeface="HGP創英角ｺﾞｼｯｸUB" pitchFamily="50" charset="-128"/>
                </a:rPr>
                <a:t>サーバ</a:t>
              </a:r>
              <a:endParaRPr lang="en-US" altLang="ja-JP" sz="900" b="1">
                <a:solidFill>
                  <a:srgbClr val="000000"/>
                </a:solidFill>
                <a:ea typeface="HGP創英角ｺﾞｼｯｸUB" pitchFamily="50" charset="-128"/>
              </a:endParaRPr>
            </a:p>
          </p:txBody>
        </p:sp>
        <p:sp>
          <p:nvSpPr>
            <p:cNvPr id="216079" name="Rectangle 28"/>
            <p:cNvSpPr>
              <a:spLocks noChangeArrowheads="1"/>
            </p:cNvSpPr>
            <p:nvPr/>
          </p:nvSpPr>
          <p:spPr bwMode="gray">
            <a:xfrm>
              <a:off x="2245" y="2579"/>
              <a:ext cx="2812" cy="363"/>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pic>
          <p:nvPicPr>
            <p:cNvPr id="216080" name="Picture 30" descr="SYS-6016TT-IBxF"/>
            <p:cNvPicPr>
              <a:picLocks noChangeAspect="1" noChangeArrowheads="1"/>
            </p:cNvPicPr>
            <p:nvPr/>
          </p:nvPicPr>
          <p:blipFill>
            <a:blip r:embed="rId3">
              <a:clrChange>
                <a:clrFrom>
                  <a:srgbClr val="FFFFFF"/>
                </a:clrFrom>
                <a:clrTo>
                  <a:srgbClr val="FFFFFF">
                    <a:alpha val="0"/>
                  </a:srgbClr>
                </a:clrTo>
              </a:clrChange>
            </a:blip>
            <a:srcRect b="27296"/>
            <a:stretch>
              <a:fillRect/>
            </a:stretch>
          </p:blipFill>
          <p:spPr bwMode="auto">
            <a:xfrm>
              <a:off x="2925" y="3396"/>
              <a:ext cx="408" cy="252"/>
            </a:xfrm>
            <a:prstGeom prst="rect">
              <a:avLst/>
            </a:prstGeom>
            <a:noFill/>
            <a:ln w="9525">
              <a:noFill/>
              <a:miter lim="800000"/>
              <a:headEnd/>
              <a:tailEnd/>
            </a:ln>
          </p:spPr>
        </p:pic>
        <p:grpSp>
          <p:nvGrpSpPr>
            <p:cNvPr id="216081" name="Group 34"/>
            <p:cNvGrpSpPr>
              <a:grpSpLocks/>
            </p:cNvGrpSpPr>
            <p:nvPr/>
          </p:nvGrpSpPr>
          <p:grpSpPr bwMode="auto">
            <a:xfrm>
              <a:off x="3288" y="3305"/>
              <a:ext cx="482" cy="277"/>
              <a:chOff x="3873" y="2194"/>
              <a:chExt cx="482" cy="277"/>
            </a:xfrm>
          </p:grpSpPr>
          <p:sp>
            <p:nvSpPr>
              <p:cNvPr id="216110" name="Rectangle 32"/>
              <p:cNvSpPr>
                <a:spLocks noChangeArrowheads="1"/>
              </p:cNvSpPr>
              <p:nvPr/>
            </p:nvSpPr>
            <p:spPr bwMode="auto">
              <a:xfrm rot="-3739136">
                <a:off x="3953" y="2254"/>
                <a:ext cx="167" cy="48"/>
              </a:xfrm>
              <a:prstGeom prst="rect">
                <a:avLst/>
              </a:prstGeom>
              <a:solidFill>
                <a:schemeClr val="bg1"/>
              </a:solidFill>
              <a:ln w="9525">
                <a:noFill/>
                <a:miter lim="800000"/>
                <a:headEnd/>
                <a:tailEnd/>
              </a:ln>
            </p:spPr>
            <p:txBody>
              <a:bodyPr rot="10800000" wrap="none" lIns="90000" tIns="46800" rIns="90000" bIns="46800" anchor="ctr"/>
              <a:lstStyle/>
              <a:p>
                <a:pPr algn="ctr"/>
                <a:endParaRPr lang="ja-JP" altLang="ja-JP">
                  <a:solidFill>
                    <a:srgbClr val="000000"/>
                  </a:solidFill>
                  <a:latin typeface="HGP創英角ｺﾞｼｯｸUB" pitchFamily="50" charset="-128"/>
                  <a:ea typeface="HGP創英角ｺﾞｼｯｸUB" pitchFamily="50" charset="-128"/>
                </a:endParaRPr>
              </a:p>
            </p:txBody>
          </p:sp>
          <p:pic>
            <p:nvPicPr>
              <p:cNvPr id="216111" name="Picture 33" descr="SYS-6026TT-BIBXF"/>
              <p:cNvPicPr>
                <a:picLocks noChangeAspect="1" noChangeArrowheads="1"/>
              </p:cNvPicPr>
              <p:nvPr/>
            </p:nvPicPr>
            <p:blipFill>
              <a:blip r:embed="rId4">
                <a:clrChange>
                  <a:clrFrom>
                    <a:srgbClr val="FFFFFF"/>
                  </a:clrFrom>
                  <a:clrTo>
                    <a:srgbClr val="FFFFFF">
                      <a:alpha val="0"/>
                    </a:srgbClr>
                  </a:clrTo>
                </a:clrChange>
              </a:blip>
              <a:srcRect t="43643"/>
              <a:stretch>
                <a:fillRect/>
              </a:stretch>
            </p:blipFill>
            <p:spPr bwMode="auto">
              <a:xfrm>
                <a:off x="3873" y="2205"/>
                <a:ext cx="482" cy="266"/>
              </a:xfrm>
              <a:prstGeom prst="rect">
                <a:avLst/>
              </a:prstGeom>
              <a:noFill/>
              <a:ln w="9525">
                <a:noFill/>
                <a:miter lim="800000"/>
                <a:headEnd/>
                <a:tailEnd/>
              </a:ln>
            </p:spPr>
          </p:pic>
        </p:grpSp>
        <p:sp>
          <p:nvSpPr>
            <p:cNvPr id="216082" name="Text Box 35"/>
            <p:cNvSpPr txBox="1">
              <a:spLocks noChangeArrowheads="1"/>
            </p:cNvSpPr>
            <p:nvPr/>
          </p:nvSpPr>
          <p:spPr bwMode="gray">
            <a:xfrm>
              <a:off x="3015" y="3124"/>
              <a:ext cx="511"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Twin</a:t>
              </a:r>
              <a:r>
                <a:rPr lang="ja-JP" altLang="en-US" sz="900">
                  <a:solidFill>
                    <a:srgbClr val="000000"/>
                  </a:solidFill>
                  <a:ea typeface="HGP創英角ｺﾞｼｯｸUB" pitchFamily="50" charset="-128"/>
                </a:rPr>
                <a:t>サーバ</a:t>
              </a:r>
            </a:p>
          </p:txBody>
        </p:sp>
        <p:sp>
          <p:nvSpPr>
            <p:cNvPr id="216083" name="Text Box 36"/>
            <p:cNvSpPr txBox="1">
              <a:spLocks noChangeArrowheads="1"/>
            </p:cNvSpPr>
            <p:nvPr/>
          </p:nvSpPr>
          <p:spPr bwMode="gray">
            <a:xfrm>
              <a:off x="3775" y="3124"/>
              <a:ext cx="544"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ブレードサーバ</a:t>
              </a:r>
            </a:p>
          </p:txBody>
        </p:sp>
        <p:pic>
          <p:nvPicPr>
            <p:cNvPr id="216084" name="Picture 3" descr="http://www.supermicro.com/a_images/products/SuperBlade/TwinBlade.gif"/>
            <p:cNvPicPr>
              <a:picLocks noChangeAspect="1" noChangeArrowheads="1"/>
            </p:cNvPicPr>
            <p:nvPr/>
          </p:nvPicPr>
          <p:blipFill>
            <a:blip r:embed="rId5"/>
            <a:srcRect/>
            <a:stretch>
              <a:fillRect/>
            </a:stretch>
          </p:blipFill>
          <p:spPr bwMode="auto">
            <a:xfrm>
              <a:off x="3775" y="3277"/>
              <a:ext cx="499" cy="391"/>
            </a:xfrm>
            <a:prstGeom prst="rect">
              <a:avLst/>
            </a:prstGeom>
            <a:noFill/>
            <a:ln w="9525">
              <a:noFill/>
              <a:miter lim="800000"/>
              <a:headEnd/>
              <a:tailEnd/>
            </a:ln>
          </p:spPr>
        </p:pic>
        <p:pic>
          <p:nvPicPr>
            <p:cNvPr id="216085" name="Picture 11" descr="SS6016T-G2F-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409" y="3417"/>
              <a:ext cx="304" cy="251"/>
            </a:xfrm>
            <a:prstGeom prst="rect">
              <a:avLst/>
            </a:prstGeom>
            <a:noFill/>
            <a:ln w="9525">
              <a:noFill/>
              <a:miter lim="800000"/>
              <a:headEnd/>
              <a:tailEnd/>
            </a:ln>
          </p:spPr>
        </p:pic>
        <p:pic>
          <p:nvPicPr>
            <p:cNvPr id="216086" name="Picture 47" descr="SW7046T-GRF_Open"/>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659" y="3157"/>
              <a:ext cx="340" cy="284"/>
            </a:xfrm>
            <a:prstGeom prst="rect">
              <a:avLst/>
            </a:prstGeom>
            <a:noFill/>
            <a:ln w="9525">
              <a:noFill/>
              <a:miter lim="800000"/>
              <a:headEnd/>
              <a:tailEnd/>
            </a:ln>
          </p:spPr>
        </p:pic>
        <p:pic>
          <p:nvPicPr>
            <p:cNvPr id="216087" name="Picture 40" descr="1026t-6rft_angled_1_"/>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290" y="3337"/>
              <a:ext cx="499" cy="240"/>
            </a:xfrm>
            <a:prstGeom prst="rect">
              <a:avLst/>
            </a:prstGeom>
            <a:noFill/>
            <a:ln w="9525">
              <a:noFill/>
              <a:miter lim="800000"/>
              <a:headEnd/>
              <a:tailEnd/>
            </a:ln>
          </p:spPr>
        </p:pic>
        <p:sp>
          <p:nvSpPr>
            <p:cNvPr id="216088" name="Text Box 41"/>
            <p:cNvSpPr txBox="1">
              <a:spLocks noChangeArrowheads="1"/>
            </p:cNvSpPr>
            <p:nvPr/>
          </p:nvSpPr>
          <p:spPr bwMode="gray">
            <a:xfrm>
              <a:off x="2257" y="2579"/>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InfiniBand</a:t>
              </a:r>
            </a:p>
          </p:txBody>
        </p:sp>
        <p:pic>
          <p:nvPicPr>
            <p:cNvPr id="216089" name="Picture 4"/>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2743" y="2625"/>
              <a:ext cx="739" cy="220"/>
            </a:xfrm>
            <a:prstGeom prst="rect">
              <a:avLst/>
            </a:prstGeom>
            <a:noFill/>
            <a:ln w="9525">
              <a:noFill/>
              <a:miter lim="800000"/>
              <a:headEnd/>
              <a:tailEnd/>
            </a:ln>
          </p:spPr>
        </p:pic>
        <p:pic>
          <p:nvPicPr>
            <p:cNvPr id="216090" name="Picture 16"/>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3935" y="2605"/>
              <a:ext cx="603" cy="292"/>
            </a:xfrm>
            <a:prstGeom prst="rect">
              <a:avLst/>
            </a:prstGeom>
            <a:noFill/>
            <a:ln w="9525">
              <a:noFill/>
              <a:miter lim="800000"/>
              <a:headEnd/>
              <a:tailEnd/>
            </a:ln>
          </p:spPr>
        </p:pic>
        <p:sp>
          <p:nvSpPr>
            <p:cNvPr id="216091" name="Text Box 45"/>
            <p:cNvSpPr txBox="1">
              <a:spLocks noChangeArrowheads="1"/>
            </p:cNvSpPr>
            <p:nvPr/>
          </p:nvSpPr>
          <p:spPr bwMode="gray">
            <a:xfrm>
              <a:off x="2756" y="2798"/>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Mellanox</a:t>
              </a:r>
            </a:p>
          </p:txBody>
        </p:sp>
        <p:sp>
          <p:nvSpPr>
            <p:cNvPr id="216092" name="Text Box 46"/>
            <p:cNvSpPr txBox="1">
              <a:spLocks noChangeArrowheads="1"/>
            </p:cNvSpPr>
            <p:nvPr/>
          </p:nvSpPr>
          <p:spPr bwMode="gray">
            <a:xfrm>
              <a:off x="4525" y="2715"/>
              <a:ext cx="499"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QLOGIC</a:t>
              </a:r>
            </a:p>
          </p:txBody>
        </p:sp>
        <p:sp>
          <p:nvSpPr>
            <p:cNvPr id="216093" name="Rectangle 47"/>
            <p:cNvSpPr>
              <a:spLocks noChangeArrowheads="1"/>
            </p:cNvSpPr>
            <p:nvPr/>
          </p:nvSpPr>
          <p:spPr bwMode="gray">
            <a:xfrm>
              <a:off x="5103" y="2987"/>
              <a:ext cx="363" cy="725"/>
            </a:xfrm>
            <a:prstGeom prst="rect">
              <a:avLst/>
            </a:prstGeom>
            <a:solidFill>
              <a:schemeClr val="hlink"/>
            </a:solidFill>
            <a:ln w="38100" algn="ctr">
              <a:solidFill>
                <a:schemeClr val="hlink"/>
              </a:solidFill>
              <a:miter lim="800000"/>
              <a:headEnd/>
              <a:tailEnd/>
            </a:ln>
          </p:spPr>
          <p:txBody>
            <a:bodyPr wrap="none" lIns="90000" tIns="46800" rIns="90000" bIns="46800" anchor="ctr"/>
            <a:lstStyle/>
            <a:p>
              <a:pPr algn="ctr">
                <a:spcBef>
                  <a:spcPct val="50000"/>
                </a:spcBef>
              </a:pPr>
              <a:r>
                <a:rPr lang="ja-JP" altLang="en-US" sz="1200">
                  <a:solidFill>
                    <a:srgbClr val="FFFFFF"/>
                  </a:solidFill>
                  <a:ea typeface="HGP創英角ｺﾞｼｯｸUB" pitchFamily="50" charset="-128"/>
                </a:rPr>
                <a:t>計算</a:t>
              </a:r>
              <a:br>
                <a:rPr lang="ja-JP" altLang="en-US" sz="1200">
                  <a:solidFill>
                    <a:srgbClr val="FFFFFF"/>
                  </a:solidFill>
                  <a:ea typeface="HGP創英角ｺﾞｼｯｸUB" pitchFamily="50" charset="-128"/>
                </a:rPr>
              </a:br>
              <a:r>
                <a:rPr lang="ja-JP" altLang="en-US" sz="1200">
                  <a:solidFill>
                    <a:srgbClr val="FFFFFF"/>
                  </a:solidFill>
                  <a:ea typeface="HGP創英角ｺﾞｼｯｸUB" pitchFamily="50" charset="-128"/>
                </a:rPr>
                <a:t>サーバ</a:t>
              </a:r>
            </a:p>
          </p:txBody>
        </p:sp>
        <p:sp>
          <p:nvSpPr>
            <p:cNvPr id="216094" name="Rectangle 49"/>
            <p:cNvSpPr>
              <a:spLocks noChangeArrowheads="1"/>
            </p:cNvSpPr>
            <p:nvPr/>
          </p:nvSpPr>
          <p:spPr bwMode="gray">
            <a:xfrm>
              <a:off x="5103" y="2579"/>
              <a:ext cx="363" cy="363"/>
            </a:xfrm>
            <a:prstGeom prst="rect">
              <a:avLst/>
            </a:prstGeom>
            <a:solidFill>
              <a:schemeClr val="hlink"/>
            </a:solidFill>
            <a:ln w="38100" algn="ctr">
              <a:solidFill>
                <a:schemeClr val="hlink"/>
              </a:solidFill>
              <a:miter lim="800000"/>
              <a:headEnd/>
              <a:tailEnd/>
            </a:ln>
          </p:spPr>
          <p:txBody>
            <a:bodyPr wrap="none" lIns="90000" tIns="46800" rIns="90000" bIns="46800" anchor="ctr"/>
            <a:lstStyle/>
            <a:p>
              <a:pPr algn="ctr">
                <a:spcBef>
                  <a:spcPct val="50000"/>
                </a:spcBef>
              </a:pPr>
              <a:r>
                <a:rPr lang="ja-JP" altLang="en-US" sz="1200">
                  <a:solidFill>
                    <a:srgbClr val="FFFFFF"/>
                  </a:solidFill>
                  <a:ea typeface="HGP創英角ｺﾞｼｯｸUB" pitchFamily="50" charset="-128"/>
                </a:rPr>
                <a:t>ネット</a:t>
              </a:r>
              <a:br>
                <a:rPr lang="ja-JP" altLang="en-US" sz="1200">
                  <a:solidFill>
                    <a:srgbClr val="FFFFFF"/>
                  </a:solidFill>
                  <a:ea typeface="HGP創英角ｺﾞｼｯｸUB" pitchFamily="50" charset="-128"/>
                </a:rPr>
              </a:br>
              <a:r>
                <a:rPr lang="ja-JP" altLang="en-US" sz="1200">
                  <a:solidFill>
                    <a:srgbClr val="FFFFFF"/>
                  </a:solidFill>
                  <a:ea typeface="HGP創英角ｺﾞｼｯｸUB" pitchFamily="50" charset="-128"/>
                </a:rPr>
                <a:t>ワーク</a:t>
              </a:r>
            </a:p>
          </p:txBody>
        </p:sp>
        <p:sp>
          <p:nvSpPr>
            <p:cNvPr id="216095" name="Rectangle 50"/>
            <p:cNvSpPr>
              <a:spLocks noChangeArrowheads="1"/>
            </p:cNvSpPr>
            <p:nvPr/>
          </p:nvSpPr>
          <p:spPr bwMode="gray">
            <a:xfrm>
              <a:off x="5103" y="1808"/>
              <a:ext cx="363" cy="726"/>
            </a:xfrm>
            <a:prstGeom prst="rect">
              <a:avLst/>
            </a:prstGeom>
            <a:solidFill>
              <a:schemeClr val="hlink"/>
            </a:solidFill>
            <a:ln w="38100" algn="ctr">
              <a:solidFill>
                <a:schemeClr val="hlink"/>
              </a:solidFill>
              <a:miter lim="800000"/>
              <a:headEnd/>
              <a:tailEnd/>
            </a:ln>
          </p:spPr>
          <p:txBody>
            <a:bodyPr wrap="none" lIns="90000" tIns="46800" rIns="90000" bIns="46800" anchor="ctr"/>
            <a:lstStyle/>
            <a:p>
              <a:pPr algn="ctr">
                <a:spcBef>
                  <a:spcPct val="50000"/>
                </a:spcBef>
              </a:pPr>
              <a:r>
                <a:rPr lang="ja-JP" altLang="en-US" sz="1200">
                  <a:solidFill>
                    <a:srgbClr val="FFFFFF"/>
                  </a:solidFill>
                  <a:ea typeface="HGP創英角ｺﾞｼｯｸUB" pitchFamily="50" charset="-128"/>
                </a:rPr>
                <a:t>ソフト</a:t>
              </a:r>
              <a:br>
                <a:rPr lang="ja-JP" altLang="en-US" sz="1200">
                  <a:solidFill>
                    <a:srgbClr val="FFFFFF"/>
                  </a:solidFill>
                  <a:ea typeface="HGP創英角ｺﾞｼｯｸUB" pitchFamily="50" charset="-128"/>
                </a:rPr>
              </a:br>
              <a:r>
                <a:rPr lang="ja-JP" altLang="en-US" sz="1200">
                  <a:solidFill>
                    <a:srgbClr val="FFFFFF"/>
                  </a:solidFill>
                  <a:ea typeface="HGP創英角ｺﾞｼｯｸUB" pitchFamily="50" charset="-128"/>
                </a:rPr>
                <a:t>ウェア</a:t>
              </a:r>
              <a:endParaRPr lang="en-US" altLang="ja-JP" sz="1200">
                <a:solidFill>
                  <a:srgbClr val="FFFFFF"/>
                </a:solidFill>
                <a:ea typeface="HGP創英角ｺﾞｼｯｸUB" pitchFamily="50" charset="-128"/>
              </a:endParaRPr>
            </a:p>
          </p:txBody>
        </p:sp>
        <p:sp>
          <p:nvSpPr>
            <p:cNvPr id="216096" name="Rectangle 51"/>
            <p:cNvSpPr>
              <a:spLocks noChangeArrowheads="1"/>
            </p:cNvSpPr>
            <p:nvPr/>
          </p:nvSpPr>
          <p:spPr bwMode="gray">
            <a:xfrm>
              <a:off x="2245" y="1808"/>
              <a:ext cx="907"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216097" name="Rectangle 56"/>
            <p:cNvSpPr>
              <a:spLocks noChangeArrowheads="1"/>
            </p:cNvSpPr>
            <p:nvPr/>
          </p:nvSpPr>
          <p:spPr bwMode="gray">
            <a:xfrm>
              <a:off x="3197" y="1808"/>
              <a:ext cx="907"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216098" name="Rectangle 57"/>
            <p:cNvSpPr>
              <a:spLocks noChangeArrowheads="1"/>
            </p:cNvSpPr>
            <p:nvPr/>
          </p:nvSpPr>
          <p:spPr bwMode="gray">
            <a:xfrm>
              <a:off x="4150" y="1808"/>
              <a:ext cx="907"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216099" name="Text Box 58"/>
            <p:cNvSpPr txBox="1">
              <a:spLocks noChangeArrowheads="1"/>
            </p:cNvSpPr>
            <p:nvPr/>
          </p:nvSpPr>
          <p:spPr bwMode="gray">
            <a:xfrm>
              <a:off x="2245" y="1808"/>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数値計算ライブラリ</a:t>
              </a:r>
            </a:p>
          </p:txBody>
        </p:sp>
        <p:sp>
          <p:nvSpPr>
            <p:cNvPr id="216100" name="Text Box 59"/>
            <p:cNvSpPr txBox="1">
              <a:spLocks noChangeArrowheads="1"/>
            </p:cNvSpPr>
            <p:nvPr/>
          </p:nvSpPr>
          <p:spPr bwMode="gray">
            <a:xfrm>
              <a:off x="3197" y="1808"/>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並列デバッガー</a:t>
              </a:r>
            </a:p>
          </p:txBody>
        </p:sp>
        <p:sp>
          <p:nvSpPr>
            <p:cNvPr id="216101" name="Text Box 60"/>
            <p:cNvSpPr txBox="1">
              <a:spLocks noChangeArrowheads="1"/>
            </p:cNvSpPr>
            <p:nvPr/>
          </p:nvSpPr>
          <p:spPr bwMode="gray">
            <a:xfrm>
              <a:off x="4150" y="1808"/>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CAE</a:t>
              </a:r>
              <a:r>
                <a:rPr lang="ja-JP" altLang="en-US" sz="900">
                  <a:solidFill>
                    <a:srgbClr val="000000"/>
                  </a:solidFill>
                  <a:ea typeface="HGP創英角ｺﾞｼｯｸUB" pitchFamily="50" charset="-128"/>
                </a:rPr>
                <a:t>統合環境</a:t>
              </a:r>
            </a:p>
          </p:txBody>
        </p:sp>
        <p:sp>
          <p:nvSpPr>
            <p:cNvPr id="216102" name="Text Box 63"/>
            <p:cNvSpPr txBox="1">
              <a:spLocks noChangeArrowheads="1"/>
            </p:cNvSpPr>
            <p:nvPr/>
          </p:nvSpPr>
          <p:spPr bwMode="gray">
            <a:xfrm>
              <a:off x="2245" y="1917"/>
              <a:ext cx="862" cy="161"/>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1200" b="1">
                  <a:solidFill>
                    <a:srgbClr val="00B4A0"/>
                  </a:solidFill>
                  <a:ea typeface="HGP創英角ｺﾞｼｯｸUB" pitchFamily="50" charset="-128"/>
                </a:rPr>
                <a:t>NumericFactory</a:t>
              </a:r>
            </a:p>
          </p:txBody>
        </p:sp>
        <p:sp>
          <p:nvSpPr>
            <p:cNvPr id="216103" name="Text Box 64"/>
            <p:cNvSpPr txBox="1">
              <a:spLocks noChangeArrowheads="1"/>
            </p:cNvSpPr>
            <p:nvPr/>
          </p:nvSpPr>
          <p:spPr bwMode="gray">
            <a:xfrm>
              <a:off x="3198" y="1909"/>
              <a:ext cx="862" cy="161"/>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1200" b="1">
                  <a:solidFill>
                    <a:srgbClr val="00B4A0"/>
                  </a:solidFill>
                  <a:ea typeface="HGP創英角ｺﾞｼｯｸUB" pitchFamily="50" charset="-128"/>
                </a:rPr>
                <a:t>TotalView</a:t>
              </a:r>
            </a:p>
          </p:txBody>
        </p:sp>
        <p:sp>
          <p:nvSpPr>
            <p:cNvPr id="216104" name="Text Box 65"/>
            <p:cNvSpPr txBox="1">
              <a:spLocks noChangeArrowheads="1"/>
            </p:cNvSpPr>
            <p:nvPr/>
          </p:nvSpPr>
          <p:spPr bwMode="gray">
            <a:xfrm>
              <a:off x="4150" y="1936"/>
              <a:ext cx="907" cy="143"/>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1000" b="1">
                  <a:solidFill>
                    <a:srgbClr val="00B4A0"/>
                  </a:solidFill>
                  <a:ea typeface="HGP創英角ｺﾞｼｯｸUB" pitchFamily="50" charset="-128"/>
                </a:rPr>
                <a:t>MD Nastran Desktop</a:t>
              </a:r>
            </a:p>
          </p:txBody>
        </p:sp>
        <p:pic>
          <p:nvPicPr>
            <p:cNvPr id="216105" name="Picture 1" descr="http://www.roguewave.jp/images/totalview-box-140-152.png"/>
            <p:cNvPicPr>
              <a:picLocks noChangeAspect="1" noChangeArrowheads="1"/>
            </p:cNvPicPr>
            <p:nvPr/>
          </p:nvPicPr>
          <p:blipFill>
            <a:blip r:embed="rId11"/>
            <a:srcRect/>
            <a:stretch>
              <a:fillRect/>
            </a:stretch>
          </p:blipFill>
          <p:spPr bwMode="auto">
            <a:xfrm>
              <a:off x="3198" y="2135"/>
              <a:ext cx="334" cy="363"/>
            </a:xfrm>
            <a:prstGeom prst="rect">
              <a:avLst/>
            </a:prstGeom>
            <a:noFill/>
            <a:ln w="9525">
              <a:noFill/>
              <a:miter lim="800000"/>
              <a:headEnd/>
              <a:tailEnd/>
            </a:ln>
          </p:spPr>
        </p:pic>
        <p:pic>
          <p:nvPicPr>
            <p:cNvPr id="216106" name="Picture 2" descr="C:\Documents and Settings\0000011164170\デスクトップ\totalview\totalview.PNG"/>
            <p:cNvPicPr>
              <a:picLocks noChangeAspect="1" noChangeArrowheads="1"/>
            </p:cNvPicPr>
            <p:nvPr/>
          </p:nvPicPr>
          <p:blipFill>
            <a:blip r:embed="rId12"/>
            <a:srcRect b="6184"/>
            <a:stretch>
              <a:fillRect/>
            </a:stretch>
          </p:blipFill>
          <p:spPr bwMode="auto">
            <a:xfrm>
              <a:off x="3560" y="2124"/>
              <a:ext cx="499" cy="362"/>
            </a:xfrm>
            <a:prstGeom prst="rect">
              <a:avLst/>
            </a:prstGeom>
            <a:noFill/>
            <a:ln w="9525">
              <a:noFill/>
              <a:miter lim="800000"/>
              <a:headEnd/>
              <a:tailEnd/>
            </a:ln>
          </p:spPr>
        </p:pic>
        <p:pic>
          <p:nvPicPr>
            <p:cNvPr id="216107" name="Picture 30" descr="C:\Documents and Settings\0000011164170\デスクトップ\md.bmp"/>
            <p:cNvPicPr>
              <a:picLocks noChangeAspect="1" noChangeArrowheads="1"/>
            </p:cNvPicPr>
            <p:nvPr/>
          </p:nvPicPr>
          <p:blipFill>
            <a:blip r:embed="rId13"/>
            <a:srcRect/>
            <a:stretch>
              <a:fillRect/>
            </a:stretch>
          </p:blipFill>
          <p:spPr bwMode="auto">
            <a:xfrm>
              <a:off x="4195" y="2090"/>
              <a:ext cx="789" cy="408"/>
            </a:xfrm>
            <a:prstGeom prst="rect">
              <a:avLst/>
            </a:prstGeom>
            <a:noFill/>
            <a:ln w="9525">
              <a:noFill/>
              <a:miter lim="800000"/>
              <a:headEnd/>
              <a:tailEnd/>
            </a:ln>
          </p:spPr>
        </p:pic>
        <p:pic>
          <p:nvPicPr>
            <p:cNvPr id="216108" name="Picture 71"/>
            <p:cNvPicPr>
              <a:picLocks noChangeAspect="1" noChangeArrowheads="1"/>
            </p:cNvPicPr>
            <p:nvPr/>
          </p:nvPicPr>
          <p:blipFill>
            <a:blip r:embed="rId14"/>
            <a:srcRect t="22115" b="11545"/>
            <a:stretch>
              <a:fillRect/>
            </a:stretch>
          </p:blipFill>
          <p:spPr bwMode="gray">
            <a:xfrm>
              <a:off x="2290" y="2090"/>
              <a:ext cx="769" cy="408"/>
            </a:xfrm>
            <a:prstGeom prst="rect">
              <a:avLst/>
            </a:prstGeom>
            <a:noFill/>
            <a:ln w="38100" algn="ctr">
              <a:noFill/>
              <a:miter lim="800000"/>
              <a:headEnd/>
              <a:tailEnd/>
            </a:ln>
          </p:spPr>
        </p:pic>
        <p:sp>
          <p:nvSpPr>
            <p:cNvPr id="216109" name="AutoShape 55"/>
            <p:cNvSpPr>
              <a:spLocks noChangeArrowheads="1"/>
            </p:cNvSpPr>
            <p:nvPr/>
          </p:nvSpPr>
          <p:spPr bwMode="gray">
            <a:xfrm>
              <a:off x="1565" y="2080"/>
              <a:ext cx="544" cy="1407"/>
            </a:xfrm>
            <a:prstGeom prst="leftArrow">
              <a:avLst>
                <a:gd name="adj1" fmla="val 39583"/>
                <a:gd name="adj2" fmla="val 55514"/>
              </a:avLst>
            </a:prstGeom>
            <a:solidFill>
              <a:srgbClr val="C0C0C0"/>
            </a:solidFill>
            <a:ln w="38100" algn="ctr">
              <a:noFill/>
              <a:miter lim="800000"/>
              <a:headEnd/>
              <a:tailEnd/>
            </a:ln>
          </p:spPr>
          <p:txBody>
            <a:bodyPr wrap="none" lIns="288000" tIns="90000" rIns="288000" bIns="90000" anchor="ctr"/>
            <a:lstStyle/>
            <a:p>
              <a:pPr>
                <a:spcBef>
                  <a:spcPct val="50000"/>
                </a:spcBef>
              </a:pPr>
              <a:endParaRPr lang="ja-JP" altLang="en-US">
                <a:solidFill>
                  <a:srgbClr val="000000"/>
                </a:solidFill>
                <a:ea typeface="HGP創英角ｺﾞｼｯｸUB" pitchFamily="50" charset="-128"/>
              </a:endParaRPr>
            </a:p>
          </p:txBody>
        </p:sp>
      </p:grpSp>
    </p:spTree>
  </p:cSld>
  <p:clrMapOvr>
    <a:masterClrMapping/>
  </p:clrMapOvr>
  <p:transition advTm="30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4"/>
          <p:cNvSpPr>
            <a:spLocks noGrp="1" noChangeArrowheads="1"/>
          </p:cNvSpPr>
          <p:nvPr>
            <p:ph type="ftr" sz="quarter" idx="10"/>
          </p:nvPr>
        </p:nvSpPr>
        <p:spPr>
          <a:noFill/>
        </p:spPr>
        <p:txBody>
          <a:bodyPr/>
          <a:lstStyle/>
          <a:p>
            <a:pPr fontAlgn="base">
              <a:spcAft>
                <a:spcPct val="0"/>
              </a:spcAft>
            </a:pPr>
            <a:r>
              <a:rPr lang="en-US" altLang="ja-JP" smtClean="0"/>
              <a:t>© NEC Corporation 2012</a:t>
            </a:r>
          </a:p>
        </p:txBody>
      </p:sp>
      <p:sp>
        <p:nvSpPr>
          <p:cNvPr id="217090" name="Rectangle 13"/>
          <p:cNvSpPr>
            <a:spLocks noGrp="1" noChangeArrowheads="1"/>
          </p:cNvSpPr>
          <p:nvPr>
            <p:ph type="sldNum" sz="quarter" idx="11"/>
          </p:nvPr>
        </p:nvSpPr>
        <p:spPr>
          <a:noFill/>
        </p:spPr>
        <p:txBody>
          <a:bodyPr/>
          <a:lstStyle/>
          <a:p>
            <a:pPr fontAlgn="base">
              <a:spcAft>
                <a:spcPct val="0"/>
              </a:spcAft>
            </a:pPr>
            <a:r>
              <a:rPr lang="en-US" altLang="ja-JP" smtClean="0"/>
              <a:t>Page 2</a:t>
            </a:r>
          </a:p>
        </p:txBody>
      </p:sp>
      <p:sp>
        <p:nvSpPr>
          <p:cNvPr id="217091" name="Rectangle 2"/>
          <p:cNvSpPr>
            <a:spLocks noGrp="1" noChangeArrowheads="1"/>
          </p:cNvSpPr>
          <p:nvPr>
            <p:ph type="title"/>
          </p:nvPr>
        </p:nvSpPr>
        <p:spPr/>
        <p:txBody>
          <a:bodyPr/>
          <a:lstStyle/>
          <a:p>
            <a:r>
              <a:rPr lang="en-US" altLang="ja-JP" b="1" smtClean="0"/>
              <a:t>NEC LX</a:t>
            </a:r>
            <a:r>
              <a:rPr lang="ja-JP" altLang="en-US" smtClean="0"/>
              <a:t>シリーズ最新サーバラインナップ</a:t>
            </a:r>
            <a:endParaRPr lang="en-US" altLang="ja-JP" b="1" smtClean="0"/>
          </a:p>
        </p:txBody>
      </p:sp>
      <p:sp>
        <p:nvSpPr>
          <p:cNvPr id="217092" name="Text Box 56"/>
          <p:cNvSpPr txBox="1">
            <a:spLocks noChangeArrowheads="1"/>
          </p:cNvSpPr>
          <p:nvPr/>
        </p:nvSpPr>
        <p:spPr bwMode="gray">
          <a:xfrm>
            <a:off x="3851275" y="5184775"/>
            <a:ext cx="1395413" cy="623888"/>
          </a:xfrm>
          <a:prstGeom prst="rect">
            <a:avLst/>
          </a:prstGeom>
          <a:noFill/>
          <a:ln w="38100" algn="ctr">
            <a:noFill/>
            <a:miter lim="800000"/>
            <a:headEnd/>
            <a:tailEnd/>
          </a:ln>
        </p:spPr>
        <p:txBody>
          <a:bodyPr lIns="90000" tIns="46800" rIns="90000" bIns="46800">
            <a:spAutoFit/>
          </a:bodyPr>
          <a:lstStyle/>
          <a:p>
            <a:pPr>
              <a:spcBef>
                <a:spcPct val="50000"/>
              </a:spcBef>
            </a:pPr>
            <a:endParaRPr lang="ja-JP" altLang="en-US" sz="1400">
              <a:solidFill>
                <a:srgbClr val="FFFFFF"/>
              </a:solidFill>
              <a:ea typeface="HGP創英角ｺﾞｼｯｸUB" pitchFamily="50" charset="-128"/>
            </a:endParaRPr>
          </a:p>
          <a:p>
            <a:pPr>
              <a:spcBef>
                <a:spcPct val="50000"/>
              </a:spcBef>
            </a:pPr>
            <a:r>
              <a:rPr lang="en-US" altLang="ja-JP" sz="1400" b="1">
                <a:solidFill>
                  <a:srgbClr val="FFFFFF"/>
                </a:solidFill>
                <a:ea typeface="HGP創英角ｺﾞｼｯｸUB" pitchFamily="50" charset="-128"/>
              </a:rPr>
              <a:t>FDR</a:t>
            </a:r>
            <a:r>
              <a:rPr lang="ja-JP" altLang="en-US" sz="1400">
                <a:solidFill>
                  <a:srgbClr val="FFFFFF"/>
                </a:solidFill>
                <a:ea typeface="HGP創英角ｺﾞｼｯｸUB" pitchFamily="50" charset="-128"/>
              </a:rPr>
              <a:t>規格対応</a:t>
            </a:r>
          </a:p>
        </p:txBody>
      </p:sp>
      <p:sp>
        <p:nvSpPr>
          <p:cNvPr id="217093" name="Rectangle 61"/>
          <p:cNvSpPr>
            <a:spLocks noChangeArrowheads="1"/>
          </p:cNvSpPr>
          <p:nvPr/>
        </p:nvSpPr>
        <p:spPr bwMode="auto">
          <a:xfrm>
            <a:off x="152400" y="908050"/>
            <a:ext cx="8515350" cy="1206500"/>
          </a:xfrm>
          <a:prstGeom prst="rect">
            <a:avLst/>
          </a:prstGeom>
          <a:noFill/>
          <a:ln w="9525">
            <a:noFill/>
            <a:miter lim="800000"/>
            <a:headEnd/>
            <a:tailEnd/>
          </a:ln>
        </p:spPr>
        <p:txBody>
          <a:bodyPr/>
          <a:lstStyle/>
          <a:p>
            <a:pPr marL="268288" indent="-268288" eaLnBrk="0" hangingPunct="0">
              <a:spcBef>
                <a:spcPct val="20000"/>
              </a:spcBef>
              <a:buClr>
                <a:srgbClr val="00B4A0"/>
              </a:buClr>
              <a:buFont typeface="Arial" charset="0"/>
              <a:buChar char="▌"/>
            </a:pPr>
            <a:r>
              <a:rPr lang="en-US" altLang="ja-JP" sz="2000" b="1">
                <a:solidFill>
                  <a:srgbClr val="000000"/>
                </a:solidFill>
                <a:ea typeface="HG創英角ｺﾞｼｯｸUB" pitchFamily="49" charset="-128"/>
              </a:rPr>
              <a:t>LX</a:t>
            </a:r>
            <a:r>
              <a:rPr lang="ja-JP" altLang="en-US" sz="2000">
                <a:solidFill>
                  <a:srgbClr val="000000"/>
                </a:solidFill>
                <a:ea typeface="HG創英角ｺﾞｼｯｸUB" pitchFamily="49" charset="-128"/>
              </a:rPr>
              <a:t>シリーズ 計算サーバ特徴</a:t>
            </a:r>
          </a:p>
          <a:p>
            <a:pPr marL="447675" lvl="1" eaLnBrk="0" hangingPunct="0">
              <a:spcBef>
                <a:spcPct val="20000"/>
              </a:spcBef>
              <a:buClr>
                <a:srgbClr val="00B4A0"/>
              </a:buClr>
              <a:buFont typeface="Wingdings" pitchFamily="2" charset="2"/>
              <a:buChar char="l"/>
            </a:pPr>
            <a:r>
              <a:rPr lang="ja-JP" altLang="en-US">
                <a:solidFill>
                  <a:srgbClr val="000000"/>
                </a:solidFill>
                <a:ea typeface="HG創英角ｺﾞｼｯｸUB" pitchFamily="49" charset="-128"/>
              </a:rPr>
              <a:t>最新インテル</a:t>
            </a:r>
            <a:r>
              <a:rPr lang="en-US" altLang="ja-JP" b="1">
                <a:solidFill>
                  <a:srgbClr val="000000"/>
                </a:solidFill>
                <a:ea typeface="HGP創英角ｺﾞｼｯｸUB" pitchFamily="50" charset="-128"/>
              </a:rPr>
              <a:t>®</a:t>
            </a:r>
            <a:r>
              <a:rPr lang="en-US" altLang="ja-JP" b="1">
                <a:solidFill>
                  <a:srgbClr val="000000"/>
                </a:solidFill>
                <a:ea typeface="HG創英角ｺﾞｼｯｸUB" pitchFamily="49" charset="-128"/>
              </a:rPr>
              <a:t> Xeon</a:t>
            </a:r>
            <a:r>
              <a:rPr lang="en-US" altLang="ja-JP" b="1">
                <a:solidFill>
                  <a:srgbClr val="000000"/>
                </a:solidFill>
                <a:ea typeface="HGP創英角ｺﾞｼｯｸUB" pitchFamily="50" charset="-128"/>
              </a:rPr>
              <a:t>®</a:t>
            </a:r>
            <a:r>
              <a:rPr lang="ja-JP" altLang="en-US">
                <a:solidFill>
                  <a:srgbClr val="000000"/>
                </a:solidFill>
                <a:ea typeface="HG創英角ｺﾞｼｯｸUB" pitchFamily="49" charset="-128"/>
              </a:rPr>
              <a:t>プロセッサー </a:t>
            </a:r>
            <a:r>
              <a:rPr lang="en-US" altLang="en-US" b="1">
                <a:solidFill>
                  <a:srgbClr val="000000"/>
                </a:solidFill>
                <a:ea typeface="HGP創英角ｺﾞｼｯｸUB" pitchFamily="50" charset="-128"/>
              </a:rPr>
              <a:t>E5-2600</a:t>
            </a:r>
            <a:r>
              <a:rPr lang="en-US" altLang="en-US">
                <a:solidFill>
                  <a:srgbClr val="000000"/>
                </a:solidFill>
                <a:latin typeface="HGP創英角ｺﾞｼｯｸUB" pitchFamily="50" charset="-128"/>
                <a:ea typeface="HGP創英角ｺﾞｼｯｸUB" pitchFamily="50" charset="-128"/>
              </a:rPr>
              <a:t>製品ファミリー</a:t>
            </a:r>
            <a:r>
              <a:rPr lang="ja-JP" altLang="en-US">
                <a:solidFill>
                  <a:srgbClr val="000000"/>
                </a:solidFill>
                <a:latin typeface="HGP創英角ｺﾞｼｯｸUB" pitchFamily="50" charset="-128"/>
                <a:ea typeface="HGP創英角ｺﾞｼｯｸUB" pitchFamily="50" charset="-128"/>
              </a:rPr>
              <a:t>対応。</a:t>
            </a:r>
          </a:p>
          <a:p>
            <a:pPr marL="447675" lvl="1" eaLnBrk="0" hangingPunct="0">
              <a:spcBef>
                <a:spcPct val="20000"/>
              </a:spcBef>
              <a:buClr>
                <a:srgbClr val="00B4A0"/>
              </a:buClr>
              <a:buFont typeface="Wingdings" pitchFamily="2" charset="2"/>
              <a:buChar char="l"/>
            </a:pPr>
            <a:r>
              <a:rPr lang="ja-JP" altLang="en-US">
                <a:solidFill>
                  <a:srgbClr val="000000"/>
                </a:solidFill>
                <a:latin typeface="HGP創英角ｺﾞｼｯｸUB" pitchFamily="50" charset="-128"/>
                <a:ea typeface="HGP創英角ｺﾞｼｯｸUB" pitchFamily="50" charset="-128"/>
              </a:rPr>
              <a:t>高密度実装を実現。</a:t>
            </a:r>
          </a:p>
          <a:p>
            <a:pPr marL="447675" lvl="1" eaLnBrk="0" hangingPunct="0">
              <a:spcBef>
                <a:spcPct val="20000"/>
              </a:spcBef>
              <a:buClr>
                <a:srgbClr val="00B4A0"/>
              </a:buClr>
              <a:buFont typeface="Wingdings" pitchFamily="2" charset="2"/>
              <a:buChar char="l"/>
            </a:pPr>
            <a:r>
              <a:rPr lang="ja-JP" altLang="en-US">
                <a:solidFill>
                  <a:srgbClr val="000000"/>
                </a:solidFill>
                <a:latin typeface="HGP創英角ｺﾞｼｯｸUB" pitchFamily="50" charset="-128"/>
                <a:ea typeface="HGP創英角ｺﾞｼｯｸUB" pitchFamily="50" charset="-128"/>
              </a:rPr>
              <a:t>高効率電源を全モデルに採用。</a:t>
            </a:r>
          </a:p>
        </p:txBody>
      </p:sp>
      <p:graphicFrame>
        <p:nvGraphicFramePr>
          <p:cNvPr id="27991" name="Group 343"/>
          <p:cNvGraphicFramePr>
            <a:graphicFrameLocks noGrp="1"/>
          </p:cNvGraphicFramePr>
          <p:nvPr>
            <p:ph sz="half" idx="2"/>
          </p:nvPr>
        </p:nvGraphicFramePr>
        <p:xfrm>
          <a:off x="341313" y="2349500"/>
          <a:ext cx="8281987" cy="3943350"/>
        </p:xfrm>
        <a:graphic>
          <a:graphicData uri="http://schemas.openxmlformats.org/drawingml/2006/table">
            <a:tbl>
              <a:tblPr/>
              <a:tblGrid>
                <a:gridCol w="1417637"/>
                <a:gridCol w="2273300"/>
                <a:gridCol w="2262188"/>
                <a:gridCol w="2328862"/>
              </a:tblGrid>
              <a:tr h="44926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モデル名</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2U-Twin</a:t>
                      </a:r>
                      <a:r>
                        <a:rPr kumimoji="1" lang="en-US" altLang="ja-JP" sz="1200" b="1" i="0" u="none" strike="noStrike" cap="none" normalizeH="0" baseline="30000" smtClean="0">
                          <a:ln>
                            <a:noFill/>
                          </a:ln>
                          <a:solidFill>
                            <a:schemeClr val="bg1"/>
                          </a:solidFill>
                          <a:effectLst/>
                          <a:latin typeface="Arial" pitchFamily="34" charset="0"/>
                          <a:ea typeface="HGP創英角ｺﾞｼｯｸUB" pitchFamily="50" charset="-128"/>
                        </a:rPr>
                        <a:t>2</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[406Rd-2]</a:t>
                      </a:r>
                      <a:b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b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2U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シャーシに</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ノード搭載</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1U-GPU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[104Rd-1G]</a:t>
                      </a: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r>
                      <a:b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b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1U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サーバに</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GPU</a:t>
                      </a:r>
                      <a:r>
                        <a:rPr kumimoji="1" lang="en-US" altLang="ja-JP" sz="1200" b="0" i="0" u="none" strike="noStrike" cap="none" normalizeH="0" baseline="0" smtClean="0">
                          <a:ln>
                            <a:noFill/>
                          </a:ln>
                          <a:solidFill>
                            <a:schemeClr val="bg1"/>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3</a:t>
                      </a:r>
                      <a:r>
                        <a:rPr kumimoji="1" lang="ja-JP" altLang="en-US" sz="1200" b="1" i="0" u="none" strike="noStrike" cap="none" normalizeH="0" baseline="0" smtClean="0">
                          <a:ln>
                            <a:noFill/>
                          </a:ln>
                          <a:solidFill>
                            <a:schemeClr val="bg1"/>
                          </a:solidFill>
                          <a:effectLst/>
                          <a:latin typeface="Arial" pitchFamily="34" charset="0"/>
                          <a:ea typeface="HGP創英角ｺﾞｼｯｸUB" pitchFamily="50" charset="-128"/>
                        </a:rPr>
                        <a:t>基</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搭載</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4U-GPU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[108Td-4G]</a:t>
                      </a: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r>
                      <a:b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b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サーバに</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GPU</a:t>
                      </a:r>
                      <a:r>
                        <a:rPr kumimoji="1" lang="en-US" altLang="ja-JP" sz="1200" b="0" i="0" u="none" strike="noStrike" cap="none" normalizeH="0" baseline="0" smtClean="0">
                          <a:ln>
                            <a:noFill/>
                          </a:ln>
                          <a:solidFill>
                            <a:schemeClr val="bg1"/>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a:t>
                      </a:r>
                      <a:r>
                        <a:rPr kumimoji="1" lang="ja-JP" altLang="en-US" sz="1200" b="1" i="0" u="none" strike="noStrike" cap="none" normalizeH="0" baseline="0" smtClean="0">
                          <a:ln>
                            <a:noFill/>
                          </a:ln>
                          <a:solidFill>
                            <a:schemeClr val="bg1"/>
                          </a:solidFill>
                          <a:effectLst/>
                          <a:latin typeface="Arial" pitchFamily="34" charset="0"/>
                          <a:ea typeface="HGP創英角ｺﾞｼｯｸUB" pitchFamily="50" charset="-128"/>
                        </a:rPr>
                        <a:t>基</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搭載</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r>
              <a:tr h="1347788">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筐体イメージ</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endPar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endParaRP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endParaRPr kumimoji="1" lang="ja-JP" altLang="ja-JP" sz="1200" b="0" i="0" u="none" strike="noStrike" cap="none" normalizeH="0" baseline="0" smtClean="0">
                        <a:ln>
                          <a:noFill/>
                        </a:ln>
                        <a:solidFill>
                          <a:schemeClr val="accent2"/>
                        </a:solidFill>
                        <a:effectLst/>
                        <a:latin typeface="Arial" pitchFamily="34" charset="0"/>
                        <a:ea typeface="HGP創英角ｺﾞｼｯｸUB" pitchFamily="50" charset="-128"/>
                      </a:endParaRP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endParaRPr kumimoji="1" lang="ja-JP" altLang="ja-JP" sz="1200" b="0" i="0" u="none" strike="noStrike" cap="none" normalizeH="0" baseline="0" smtClean="0">
                        <a:ln>
                          <a:noFill/>
                        </a:ln>
                        <a:solidFill>
                          <a:schemeClr val="accent2"/>
                        </a:solidFill>
                        <a:effectLst/>
                        <a:latin typeface="Arial" pitchFamily="34" charset="0"/>
                        <a:ea typeface="HGP創英角ｺﾞｼｯｸUB" pitchFamily="50" charset="-128"/>
                      </a:endParaRP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endParaRPr kumimoji="1" lang="ja-JP" altLang="ja-JP" sz="14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CPU</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インテル</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®Xeon®</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プロセッサー</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E5-2600</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製品ファミリー</a:t>
                      </a:r>
                      <a:r>
                        <a:rPr kumimoji="1" lang="ja-JP" altLang="en-US" sz="1200" b="1" i="0" u="none" strike="noStrike" cap="none" normalizeH="0" baseline="0" smtClean="0">
                          <a:ln>
                            <a:noFill/>
                          </a:ln>
                          <a:solidFill>
                            <a:schemeClr val="tx1"/>
                          </a:solidFill>
                          <a:effectLst/>
                          <a:latin typeface="Arial" pitchFamily="34" charset="0"/>
                          <a:ea typeface="HGP創英角ｺﾞｼｯｸUB" pitchFamily="50" charset="-128"/>
                        </a:rPr>
                        <a:t> </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2</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台</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r>
              <a:tr h="40481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メモリ</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DDR3-1600 Reg. ECC 8DIMM</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hMerge="1">
                  <a:txBody>
                    <a:bodyPr/>
                    <a:lstStyle/>
                    <a:p>
                      <a:endParaRPr kumimoji="1" lang="ja-JP" alt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DDR3-1600 Reg. ECC 16DIMM</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r>
              <a:tr h="29051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HDD</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2.5</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インチ</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SAS/SATA</a:t>
                      </a:r>
                      <a:r>
                        <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rPr>
                        <a:t> </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6</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台</a:t>
                      </a:r>
                      <a:endPar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2.5</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インチ</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SAS/SATA</a:t>
                      </a:r>
                      <a:r>
                        <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rPr>
                        <a:t> </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4</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台</a:t>
                      </a:r>
                      <a:endPar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3.5</a:t>
                      </a:r>
                      <a:r>
                        <a:rPr kumimoji="1" lang="ja-JP" altLang="en-US"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rPr>
                        <a:t>ンチ</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SATA </a:t>
                      </a:r>
                      <a:r>
                        <a:rPr kumimoji="1" lang="en-US" altLang="ja-JP"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rPr>
                        <a:t> </a:t>
                      </a:r>
                      <a:r>
                        <a:rPr kumimoji="1" lang="ja-JP" altLang="en-US"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rPr>
                        <a:t>最大</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8</a:t>
                      </a:r>
                      <a:r>
                        <a:rPr kumimoji="1" lang="ja-JP" altLang="en-US"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rPr>
                        <a:t>台</a:t>
                      </a:r>
                      <a:endParaRPr kumimoji="1" lang="en-US" altLang="ja-JP"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InfiniBand</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QDR</a:t>
                      </a: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 FDR</a:t>
                      </a: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1</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ポート</a:t>
                      </a:r>
                      <a:endPar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gridSpan="2">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IB</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カード搭載で対応可能</a:t>
                      </a:r>
                      <a:endParaRPr kumimoji="1" lang="ja-JP" altLang="en-US" sz="800" b="1"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hMerge="1">
                  <a:txBody>
                    <a:bodyPr/>
                    <a:lstStyle/>
                    <a:p>
                      <a:endParaRPr kumimoji="1" lang="ja-JP" altLang="en-US"/>
                    </a:p>
                  </a:txBody>
                  <a:tcPr/>
                </a:tc>
              </a:tr>
              <a:tr h="29051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GPU</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800" b="1" i="0" u="none" strike="noStrike" cap="none" normalizeH="0" baseline="0" smtClean="0">
                          <a:ln>
                            <a:noFill/>
                          </a:ln>
                          <a:solidFill>
                            <a:schemeClr val="tx1"/>
                          </a:solidFill>
                          <a:effectLst/>
                          <a:latin typeface="Arial" pitchFamily="34" charset="0"/>
                          <a:ea typeface="HGP創英角ｺﾞｼｯｸUB" pitchFamily="50" charset="-128"/>
                        </a:rPr>
                        <a:t>―</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ja-JP" altLang="en-US" sz="1200" b="1" i="0" u="none" strike="noStrike" cap="none" normalizeH="0" baseline="0" smtClean="0">
                          <a:ln>
                            <a:noFill/>
                          </a:ln>
                          <a:solidFill>
                            <a:schemeClr val="tx1"/>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3(</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モジュルタイプ</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endParaRPr kumimoji="1" lang="en-US" altLang="ja-JP" sz="800" b="1"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ja-JP" altLang="en-US" sz="1200" b="1" i="0" u="none" strike="noStrike" cap="none" normalizeH="0" baseline="0" smtClean="0">
                          <a:ln>
                            <a:noFill/>
                          </a:ln>
                          <a:solidFill>
                            <a:schemeClr val="tx1"/>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4(</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カードタイプ</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endParaRPr kumimoji="1" lang="en-US" altLang="ja-JP" sz="800" b="1"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177800">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電源ユニット</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1620W x 2</a:t>
                      </a:r>
                    </a:p>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(80 PLUS Platinum</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対応</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1800W x 2</a:t>
                      </a:r>
                    </a:p>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(80 PLUS Platinum</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対応</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1620W x 2</a:t>
                      </a:r>
                    </a:p>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(80 PLUS Platinum</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対応</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r>
            </a:tbl>
          </a:graphicData>
        </a:graphic>
      </p:graphicFrame>
      <p:pic>
        <p:nvPicPr>
          <p:cNvPr id="217140" name="Picture 14" descr="SW7046T-GRF_Open"/>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67525" y="2995613"/>
            <a:ext cx="1214438" cy="1019175"/>
          </a:xfrm>
          <a:prstGeom prst="rect">
            <a:avLst/>
          </a:prstGeom>
          <a:noFill/>
          <a:ln w="9525">
            <a:noFill/>
            <a:miter lim="800000"/>
            <a:headEnd/>
            <a:tailEnd/>
          </a:ln>
        </p:spPr>
      </p:pic>
      <p:pic>
        <p:nvPicPr>
          <p:cNvPr id="217141" name="Picture 232" descr="SYS-1027GR-TRF"/>
          <p:cNvPicPr>
            <a:picLocks noChangeAspect="1" noChangeArrowheads="1"/>
          </p:cNvPicPr>
          <p:nvPr/>
        </p:nvPicPr>
        <p:blipFill>
          <a:blip r:embed="rId4">
            <a:clrChange>
              <a:clrFrom>
                <a:srgbClr val="FFFFFF"/>
              </a:clrFrom>
              <a:clrTo>
                <a:srgbClr val="FFFFFF">
                  <a:alpha val="0"/>
                </a:srgbClr>
              </a:clrTo>
            </a:clrChange>
          </a:blip>
          <a:srcRect b="32278"/>
          <a:stretch>
            <a:fillRect/>
          </a:stretch>
        </p:blipFill>
        <p:spPr bwMode="auto">
          <a:xfrm>
            <a:off x="4437063" y="3100388"/>
            <a:ext cx="1395412" cy="803275"/>
          </a:xfrm>
          <a:prstGeom prst="rect">
            <a:avLst/>
          </a:prstGeom>
          <a:noFill/>
          <a:ln w="9525">
            <a:noFill/>
            <a:miter lim="800000"/>
            <a:headEnd/>
            <a:tailEnd/>
          </a:ln>
        </p:spPr>
      </p:pic>
      <p:grpSp>
        <p:nvGrpSpPr>
          <p:cNvPr id="217142" name="Group 131"/>
          <p:cNvGrpSpPr>
            <a:grpSpLocks/>
          </p:cNvGrpSpPr>
          <p:nvPr/>
        </p:nvGrpSpPr>
        <p:grpSpPr bwMode="auto">
          <a:xfrm>
            <a:off x="2006600" y="2995613"/>
            <a:ext cx="1727200" cy="1063625"/>
            <a:chOff x="1151" y="2670"/>
            <a:chExt cx="862" cy="531"/>
          </a:xfrm>
        </p:grpSpPr>
        <p:sp>
          <p:nvSpPr>
            <p:cNvPr id="217143" name="Rectangle 132"/>
            <p:cNvSpPr>
              <a:spLocks noChangeArrowheads="1"/>
            </p:cNvSpPr>
            <p:nvPr/>
          </p:nvSpPr>
          <p:spPr bwMode="auto">
            <a:xfrm rot="-3739136">
              <a:off x="1295" y="2813"/>
              <a:ext cx="298" cy="85"/>
            </a:xfrm>
            <a:prstGeom prst="rect">
              <a:avLst/>
            </a:prstGeom>
            <a:solidFill>
              <a:schemeClr val="bg1"/>
            </a:solidFill>
            <a:ln w="9525">
              <a:noFill/>
              <a:miter lim="800000"/>
              <a:headEnd/>
              <a:tailEnd/>
            </a:ln>
          </p:spPr>
          <p:txBody>
            <a:bodyPr rot="10800000" wrap="none" lIns="90000" tIns="46800" rIns="90000" bIns="46800" anchor="ctr"/>
            <a:lstStyle/>
            <a:p>
              <a:pPr algn="ctr"/>
              <a:endParaRPr lang="ja-JP" altLang="ja-JP">
                <a:solidFill>
                  <a:srgbClr val="000000"/>
                </a:solidFill>
                <a:latin typeface="HGP創英角ｺﾞｼｯｸUB" pitchFamily="50" charset="-128"/>
                <a:ea typeface="HGP創英角ｺﾞｼｯｸUB" pitchFamily="50" charset="-128"/>
              </a:endParaRPr>
            </a:p>
          </p:txBody>
        </p:sp>
        <p:pic>
          <p:nvPicPr>
            <p:cNvPr id="217144" name="Picture 133" descr="SYS-6026TT-BIBXF"/>
            <p:cNvPicPr>
              <a:picLocks noChangeAspect="1" noChangeArrowheads="1"/>
            </p:cNvPicPr>
            <p:nvPr/>
          </p:nvPicPr>
          <p:blipFill>
            <a:blip r:embed="rId5">
              <a:clrChange>
                <a:clrFrom>
                  <a:srgbClr val="FFFFFF"/>
                </a:clrFrom>
                <a:clrTo>
                  <a:srgbClr val="FFFFFF">
                    <a:alpha val="0"/>
                  </a:srgbClr>
                </a:clrTo>
              </a:clrChange>
            </a:blip>
            <a:srcRect t="37010"/>
            <a:stretch>
              <a:fillRect/>
            </a:stretch>
          </p:blipFill>
          <p:spPr bwMode="auto">
            <a:xfrm>
              <a:off x="1151" y="2670"/>
              <a:ext cx="862" cy="531"/>
            </a:xfrm>
            <a:prstGeom prst="rect">
              <a:avLst/>
            </a:prstGeom>
            <a:noFill/>
            <a:ln w="9525">
              <a:noFill/>
              <a:miter lim="800000"/>
              <a:headEnd/>
              <a:tailEnd/>
            </a:ln>
          </p:spPr>
        </p:pic>
      </p:grpSp>
    </p:spTree>
  </p:cSld>
  <p:clrMapOvr>
    <a:masterClrMapping/>
  </p:clrMapOvr>
  <p:transition advTm="30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タイトル 1"/>
          <p:cNvSpPr>
            <a:spLocks noGrp="1"/>
          </p:cNvSpPr>
          <p:nvPr>
            <p:ph type="title"/>
          </p:nvPr>
        </p:nvSpPr>
        <p:spPr/>
        <p:txBody>
          <a:bodyPr/>
          <a:lstStyle/>
          <a:p>
            <a:r>
              <a:rPr lang="en-US" altLang="ja-JP" smtClean="0"/>
              <a:t>FOCUS</a:t>
            </a:r>
            <a:r>
              <a:rPr lang="ja-JP" altLang="en-US" smtClean="0"/>
              <a:t>主催・共催・後援イベント</a:t>
            </a:r>
          </a:p>
        </p:txBody>
      </p:sp>
      <p:graphicFrame>
        <p:nvGraphicFramePr>
          <p:cNvPr id="4" name="表 3"/>
          <p:cNvGraphicFramePr>
            <a:graphicFrameLocks noGrp="1"/>
          </p:cNvGraphicFramePr>
          <p:nvPr/>
        </p:nvGraphicFramePr>
        <p:xfrm>
          <a:off x="250825" y="1417638"/>
          <a:ext cx="8686800" cy="5299075"/>
        </p:xfrm>
        <a:graphic>
          <a:graphicData uri="http://schemas.openxmlformats.org/drawingml/2006/table">
            <a:tbl>
              <a:tblPr/>
              <a:tblGrid>
                <a:gridCol w="921801"/>
                <a:gridCol w="7764999"/>
              </a:tblGrid>
              <a:tr h="282868">
                <a:tc gridSpan="2">
                  <a:txBody>
                    <a:bodyPr/>
                    <a:lstStyle/>
                    <a:p>
                      <a:pPr algn="l" fontAlgn="b"/>
                      <a:r>
                        <a:rPr lang="en-US" altLang="ja-JP" sz="2100" b="0" i="0" u="none" strike="noStrike" dirty="0">
                          <a:solidFill>
                            <a:srgbClr val="000000"/>
                          </a:solidFill>
                          <a:effectLst/>
                          <a:latin typeface="ＭＳ Ｐゴシック"/>
                        </a:rPr>
                        <a:t>6</a:t>
                      </a:r>
                      <a:r>
                        <a:rPr lang="ja-JP" altLang="en-US" sz="2100" b="0" i="0" u="none" strike="noStrike" dirty="0">
                          <a:solidFill>
                            <a:srgbClr val="000000"/>
                          </a:solidFill>
                          <a:effectLst/>
                          <a:latin typeface="ＭＳ Ｐゴシック"/>
                        </a:rPr>
                        <a:t>月</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hMerge="1">
                  <a:txBody>
                    <a:bodyPr/>
                    <a:lstStyle/>
                    <a:p>
                      <a:endParaRPr kumimoji="1" lang="ja-JP" altLang="en-US"/>
                    </a:p>
                  </a:txBody>
                  <a:tcPr/>
                </a:tc>
              </a:tr>
              <a:tr h="282868">
                <a:tc>
                  <a:txBody>
                    <a:bodyPr/>
                    <a:lstStyle/>
                    <a:p>
                      <a:pPr algn="r" fontAlgn="b"/>
                      <a:r>
                        <a:rPr lang="en-US" altLang="ja-JP" sz="2100" b="0" i="0" u="none" strike="noStrike" dirty="0" smtClean="0">
                          <a:solidFill>
                            <a:srgbClr val="000000"/>
                          </a:solidFill>
                          <a:effectLst/>
                          <a:latin typeface="ＭＳ Ｐゴシック"/>
                        </a:rPr>
                        <a:t>7</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a:t>
                      </a:r>
                      <a:r>
                        <a:rPr lang="en-US" altLang="ja-JP" sz="2100" b="0" i="0" u="none" strike="noStrike" dirty="0">
                          <a:solidFill>
                            <a:srgbClr val="000000"/>
                          </a:solidFill>
                          <a:effectLst/>
                          <a:latin typeface="ＭＳ Ｐゴシック"/>
                        </a:rPr>
                        <a:t>FOCUS</a:t>
                      </a:r>
                      <a:r>
                        <a:rPr lang="ja-JP" altLang="en-US" sz="2100" b="0" i="0" u="none" strike="noStrike" dirty="0">
                          <a:solidFill>
                            <a:srgbClr val="000000"/>
                          </a:solidFill>
                          <a:effectLst/>
                          <a:latin typeface="ＭＳ Ｐゴシック"/>
                        </a:rPr>
                        <a:t>スパコン利用講習会 </a:t>
                      </a:r>
                      <a:r>
                        <a:rPr lang="en-US" altLang="ja-JP" sz="2100" b="0" i="0" u="none" strike="noStrike" dirty="0">
                          <a:solidFill>
                            <a:srgbClr val="000000"/>
                          </a:solidFill>
                          <a:effectLst/>
                          <a:latin typeface="ＭＳ Ｐゴシック"/>
                        </a:rPr>
                        <a:t>by </a:t>
                      </a:r>
                      <a:r>
                        <a:rPr lang="en-US" altLang="ja-JP" sz="2100" b="0" i="0" u="none" strike="noStrike" dirty="0" smtClean="0">
                          <a:solidFill>
                            <a:srgbClr val="000000"/>
                          </a:solidFill>
                          <a:effectLst/>
                          <a:latin typeface="ＭＳ Ｐゴシック"/>
                        </a:rPr>
                        <a:t>FOCUS</a:t>
                      </a:r>
                      <a:endParaRPr lang="ja-JP" altLang="en-US"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868">
                <a:tc>
                  <a:txBody>
                    <a:bodyPr/>
                    <a:lstStyle/>
                    <a:p>
                      <a:pPr algn="r" fontAlgn="b"/>
                      <a:r>
                        <a:rPr lang="en-US" altLang="ja-JP" sz="2100" b="0" i="0" u="none" strike="noStrike" dirty="0" smtClean="0">
                          <a:solidFill>
                            <a:srgbClr val="000000"/>
                          </a:solidFill>
                          <a:effectLst/>
                          <a:latin typeface="ＭＳ Ｐゴシック"/>
                        </a:rPr>
                        <a:t>8</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「京」を中核とする</a:t>
                      </a:r>
                      <a:r>
                        <a:rPr lang="en-US" altLang="ja-JP" sz="2100" b="0" i="0" u="none" strike="noStrike" dirty="0">
                          <a:solidFill>
                            <a:srgbClr val="000000"/>
                          </a:solidFill>
                          <a:effectLst/>
                          <a:latin typeface="ＭＳ Ｐゴシック"/>
                        </a:rPr>
                        <a:t>HPCI</a:t>
                      </a:r>
                      <a:r>
                        <a:rPr lang="ja-JP" altLang="en-US" sz="2100" b="0" i="0" u="none" strike="noStrike" dirty="0">
                          <a:solidFill>
                            <a:srgbClr val="000000"/>
                          </a:solidFill>
                          <a:effectLst/>
                          <a:latin typeface="ＭＳ Ｐゴシック"/>
                        </a:rPr>
                        <a:t>活用を見据えた</a:t>
                      </a:r>
                      <a:r>
                        <a:rPr lang="ja-JP" altLang="en-US" sz="2100" b="0" i="0" u="none" strike="noStrike" dirty="0" smtClean="0">
                          <a:solidFill>
                            <a:srgbClr val="000000"/>
                          </a:solidFill>
                          <a:effectLst/>
                          <a:latin typeface="ＭＳ Ｐゴシック"/>
                        </a:rPr>
                        <a:t>チューニング講習会 </a:t>
                      </a:r>
                      <a:r>
                        <a:rPr lang="en-US" altLang="ja-JP" sz="2100" b="0" i="0" u="none" strike="noStrike" dirty="0" smtClean="0">
                          <a:solidFill>
                            <a:srgbClr val="000000"/>
                          </a:solidFill>
                          <a:effectLst/>
                          <a:latin typeface="ＭＳ Ｐゴシック"/>
                        </a:rPr>
                        <a:t>by FOCUS</a:t>
                      </a:r>
                      <a:r>
                        <a:rPr lang="ja-JP" altLang="en-US" sz="2100" b="0" i="0" u="none" strike="noStrike" dirty="0" smtClean="0">
                          <a:solidFill>
                            <a:srgbClr val="000000"/>
                          </a:solidFill>
                          <a:effectLst/>
                          <a:latin typeface="ＭＳ Ｐゴシック"/>
                        </a:rPr>
                        <a:t>　</a:t>
                      </a:r>
                      <a:endParaRPr lang="ja-JP" altLang="en-US"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868">
                <a:tc>
                  <a:txBody>
                    <a:bodyPr/>
                    <a:lstStyle/>
                    <a:p>
                      <a:pPr algn="r" fontAlgn="b"/>
                      <a:r>
                        <a:rPr lang="en-US" altLang="ja-JP" sz="2100" b="0" i="0" u="none" strike="noStrike" dirty="0" smtClean="0">
                          <a:solidFill>
                            <a:srgbClr val="000000"/>
                          </a:solidFill>
                          <a:effectLst/>
                          <a:latin typeface="ＭＳ Ｐゴシック"/>
                        </a:rPr>
                        <a:t>11</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a:solidFill>
                            <a:srgbClr val="000000"/>
                          </a:solidFill>
                          <a:effectLst/>
                          <a:latin typeface="ＭＳ Ｐゴシック"/>
                        </a:rPr>
                        <a:t> ＩＰＡセミナー（セミナー室１・２）</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868">
                <a:tc>
                  <a:txBody>
                    <a:bodyPr/>
                    <a:lstStyle/>
                    <a:p>
                      <a:pPr algn="r" fontAlgn="b"/>
                      <a:r>
                        <a:rPr lang="en-US" altLang="ja-JP" sz="2100" b="0" i="0" u="none" strike="noStrike" dirty="0" smtClean="0">
                          <a:solidFill>
                            <a:srgbClr val="000000"/>
                          </a:solidFill>
                          <a:effectLst/>
                          <a:latin typeface="ＭＳ Ｐゴシック"/>
                        </a:rPr>
                        <a:t>15</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a:t>
                      </a:r>
                      <a:r>
                        <a:rPr lang="en-US" altLang="ja-JP" sz="2100" b="0" i="0" u="none" strike="noStrike" dirty="0" err="1">
                          <a:solidFill>
                            <a:srgbClr val="000000"/>
                          </a:solidFill>
                          <a:effectLst/>
                          <a:latin typeface="ＭＳ Ｐゴシック"/>
                        </a:rPr>
                        <a:t>OpenFOAM</a:t>
                      </a:r>
                      <a:r>
                        <a:rPr lang="ja-JP" altLang="en-US" sz="2100" b="0" i="0" u="none" strike="noStrike" dirty="0">
                          <a:solidFill>
                            <a:srgbClr val="000000"/>
                          </a:solidFill>
                          <a:effectLst/>
                          <a:latin typeface="ＭＳ Ｐゴシック"/>
                        </a:rPr>
                        <a:t>基礎 </a:t>
                      </a:r>
                      <a:r>
                        <a:rPr lang="en-US" altLang="ja-JP" sz="2100" b="0" i="0" u="none" strike="noStrike" dirty="0">
                          <a:solidFill>
                            <a:srgbClr val="000000"/>
                          </a:solidFill>
                          <a:effectLst/>
                          <a:latin typeface="ＭＳ Ｐゴシック"/>
                        </a:rPr>
                        <a:t>by CAE</a:t>
                      </a:r>
                      <a:r>
                        <a:rPr lang="ja-JP" altLang="en-US" sz="2100" b="0" i="0" u="none" strike="noStrike" dirty="0" smtClean="0">
                          <a:solidFill>
                            <a:srgbClr val="000000"/>
                          </a:solidFill>
                          <a:effectLst/>
                          <a:latin typeface="ＭＳ Ｐゴシック"/>
                        </a:rPr>
                        <a:t>ソリューションズ</a:t>
                      </a:r>
                      <a:endParaRPr lang="ja-JP" altLang="en-US"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r h="282868">
                <a:tc>
                  <a:txBody>
                    <a:bodyPr/>
                    <a:lstStyle/>
                    <a:p>
                      <a:pPr algn="r" fontAlgn="b"/>
                      <a:r>
                        <a:rPr lang="en-US" altLang="ja-JP" sz="2100" b="0" i="0" u="none" strike="noStrike" dirty="0" smtClean="0">
                          <a:solidFill>
                            <a:srgbClr val="000000"/>
                          </a:solidFill>
                          <a:effectLst/>
                          <a:latin typeface="ＭＳ Ｐゴシック"/>
                        </a:rPr>
                        <a:t>19</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インテルソフトウェア開発製品セミナー </a:t>
                      </a:r>
                      <a:r>
                        <a:rPr lang="en-US" altLang="ja-JP" sz="2100" b="0" i="0" u="none" strike="noStrike" dirty="0">
                          <a:solidFill>
                            <a:srgbClr val="000000"/>
                          </a:solidFill>
                          <a:effectLst/>
                          <a:latin typeface="ＭＳ Ｐゴシック"/>
                        </a:rPr>
                        <a:t>by </a:t>
                      </a:r>
                      <a:r>
                        <a:rPr lang="ja-JP" altLang="en-US" sz="2100" b="0" i="0" u="none" strike="noStrike" dirty="0" smtClean="0">
                          <a:solidFill>
                            <a:srgbClr val="000000"/>
                          </a:solidFill>
                          <a:effectLst/>
                          <a:latin typeface="ＭＳ Ｐゴシック"/>
                        </a:rPr>
                        <a:t>インテル</a:t>
                      </a:r>
                      <a:endParaRPr lang="ja-JP" altLang="en-US"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r h="282868">
                <a:tc>
                  <a:txBody>
                    <a:bodyPr/>
                    <a:lstStyle/>
                    <a:p>
                      <a:pPr algn="r" fontAlgn="b"/>
                      <a:r>
                        <a:rPr lang="en-US" altLang="ja-JP" sz="2100" b="0" i="0" u="none" strike="noStrike" dirty="0" smtClean="0">
                          <a:solidFill>
                            <a:srgbClr val="000000"/>
                          </a:solidFill>
                          <a:effectLst/>
                          <a:latin typeface="ＭＳ Ｐゴシック"/>
                        </a:rPr>
                        <a:t>26</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a:t>
                      </a:r>
                      <a:r>
                        <a:rPr lang="en-US" altLang="ja-JP" sz="2100" b="0" i="0" u="none" strike="noStrike" dirty="0">
                          <a:solidFill>
                            <a:srgbClr val="000000"/>
                          </a:solidFill>
                          <a:effectLst/>
                          <a:latin typeface="ＭＳ Ｐゴシック"/>
                        </a:rPr>
                        <a:t>FOCUS</a:t>
                      </a:r>
                      <a:r>
                        <a:rPr lang="ja-JP" altLang="en-US" sz="2100" b="0" i="0" u="none" strike="noStrike" dirty="0">
                          <a:solidFill>
                            <a:srgbClr val="000000"/>
                          </a:solidFill>
                          <a:effectLst/>
                          <a:latin typeface="ＭＳ Ｐゴシック"/>
                        </a:rPr>
                        <a:t>スパコンでの</a:t>
                      </a:r>
                      <a:r>
                        <a:rPr lang="en-US" altLang="ja-JP" sz="2100" b="0" i="0" u="none" strike="noStrike" dirty="0">
                          <a:solidFill>
                            <a:srgbClr val="000000"/>
                          </a:solidFill>
                          <a:effectLst/>
                          <a:latin typeface="ＭＳ Ｐゴシック"/>
                        </a:rPr>
                        <a:t>Gaussian 09 </a:t>
                      </a:r>
                      <a:r>
                        <a:rPr lang="ja-JP" altLang="en-US" sz="2100" b="0" i="0" u="none" strike="noStrike" dirty="0">
                          <a:solidFill>
                            <a:srgbClr val="000000"/>
                          </a:solidFill>
                          <a:effectLst/>
                          <a:latin typeface="ＭＳ Ｐゴシック"/>
                        </a:rPr>
                        <a:t>利用講習会</a:t>
                      </a:r>
                      <a:r>
                        <a:rPr lang="en-US" altLang="ja-JP" sz="2100" b="0" i="0" u="none" strike="noStrike" dirty="0">
                          <a:solidFill>
                            <a:srgbClr val="000000"/>
                          </a:solidFill>
                          <a:effectLst/>
                          <a:latin typeface="ＭＳ Ｐゴシック"/>
                        </a:rPr>
                        <a:t>by </a:t>
                      </a:r>
                      <a:r>
                        <a:rPr lang="en-US" altLang="ja-JP" sz="2100" b="0" i="0" u="none" strike="noStrike" dirty="0" smtClean="0">
                          <a:solidFill>
                            <a:srgbClr val="000000"/>
                          </a:solidFill>
                          <a:effectLst/>
                          <a:latin typeface="ＭＳ Ｐゴシック"/>
                        </a:rPr>
                        <a:t>FOCUS</a:t>
                      </a:r>
                      <a:endParaRPr lang="ja-JP" altLang="en-US"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r h="282868">
                <a:tc>
                  <a:txBody>
                    <a:bodyPr/>
                    <a:lstStyle/>
                    <a:p>
                      <a:pPr algn="r" fontAlgn="b"/>
                      <a:r>
                        <a:rPr lang="en-US" altLang="ja-JP" sz="2100" b="0" i="0" u="none" strike="noStrike" dirty="0" smtClean="0">
                          <a:solidFill>
                            <a:srgbClr val="000000"/>
                          </a:solidFill>
                          <a:effectLst/>
                          <a:latin typeface="ＭＳ Ｐゴシック"/>
                        </a:rPr>
                        <a:t>29</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a:t>
                      </a:r>
                      <a:r>
                        <a:rPr lang="en-US" altLang="ja-JP" sz="2100" b="0" i="0" u="none" strike="noStrike" dirty="0" err="1">
                          <a:solidFill>
                            <a:srgbClr val="000000"/>
                          </a:solidFill>
                          <a:effectLst/>
                          <a:latin typeface="ＭＳ Ｐゴシック"/>
                        </a:rPr>
                        <a:t>Conflex</a:t>
                      </a:r>
                      <a:r>
                        <a:rPr lang="ja-JP" altLang="en-US" sz="2100" b="0" i="0" u="none" strike="noStrike" dirty="0">
                          <a:solidFill>
                            <a:srgbClr val="000000"/>
                          </a:solidFill>
                          <a:effectLst/>
                          <a:latin typeface="ＭＳ Ｐゴシック"/>
                        </a:rPr>
                        <a:t>セミナー </a:t>
                      </a:r>
                      <a:r>
                        <a:rPr lang="en-US" altLang="ja-JP" sz="2100" b="0" i="0" u="none" strike="noStrike" dirty="0">
                          <a:solidFill>
                            <a:srgbClr val="000000"/>
                          </a:solidFill>
                          <a:effectLst/>
                          <a:latin typeface="ＭＳ Ｐゴシック"/>
                        </a:rPr>
                        <a:t>by </a:t>
                      </a:r>
                      <a:r>
                        <a:rPr lang="ja-JP" altLang="en-US" sz="2100" b="0" i="0" u="none" strike="noStrike" dirty="0" smtClean="0">
                          <a:solidFill>
                            <a:srgbClr val="000000"/>
                          </a:solidFill>
                          <a:effectLst/>
                          <a:latin typeface="ＭＳ Ｐゴシック"/>
                        </a:rPr>
                        <a:t>コンフレックス</a:t>
                      </a:r>
                      <a:endParaRPr lang="ja-JP" altLang="en-US"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r h="282868">
                <a:tc gridSpan="2">
                  <a:txBody>
                    <a:bodyPr/>
                    <a:lstStyle/>
                    <a:p>
                      <a:pPr algn="l" fontAlgn="b"/>
                      <a:r>
                        <a:rPr lang="en-US" altLang="ja-JP" sz="2100" b="0" i="0" u="none" strike="noStrike">
                          <a:solidFill>
                            <a:srgbClr val="000000"/>
                          </a:solidFill>
                          <a:effectLst/>
                          <a:latin typeface="ＭＳ Ｐゴシック"/>
                        </a:rPr>
                        <a:t>7</a:t>
                      </a:r>
                      <a:r>
                        <a:rPr lang="ja-JP" altLang="en-US" sz="2100" b="0" i="0" u="none" strike="noStrike">
                          <a:solidFill>
                            <a:srgbClr val="000000"/>
                          </a:solidFill>
                          <a:effectLst/>
                          <a:latin typeface="ＭＳ Ｐゴシック"/>
                        </a:rPr>
                        <a:t>月</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hMerge="1">
                  <a:txBody>
                    <a:bodyPr/>
                    <a:lstStyle/>
                    <a:p>
                      <a:endParaRPr kumimoji="1" lang="ja-JP" altLang="en-US"/>
                    </a:p>
                  </a:txBody>
                  <a:tcPr/>
                </a:tc>
              </a:tr>
              <a:tr h="282868">
                <a:tc>
                  <a:txBody>
                    <a:bodyPr/>
                    <a:lstStyle/>
                    <a:p>
                      <a:pPr algn="r" fontAlgn="b"/>
                      <a:r>
                        <a:rPr lang="en-US" altLang="ja-JP" sz="2100" b="0" i="0" u="none" strike="noStrike" dirty="0" smtClean="0">
                          <a:solidFill>
                            <a:srgbClr val="000000"/>
                          </a:solidFill>
                          <a:effectLst/>
                          <a:latin typeface="ＭＳ Ｐゴシック"/>
                        </a:rPr>
                        <a:t>12</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a:t>
                      </a:r>
                      <a:r>
                        <a:rPr lang="en-US" altLang="ja-JP" sz="2100" b="0" i="0" u="none" strike="noStrike" dirty="0">
                          <a:solidFill>
                            <a:srgbClr val="000000"/>
                          </a:solidFill>
                          <a:effectLst/>
                          <a:latin typeface="ＭＳ Ｐゴシック"/>
                        </a:rPr>
                        <a:t>FOCUS</a:t>
                      </a:r>
                      <a:r>
                        <a:rPr lang="ja-JP" altLang="en-US" sz="2100" b="0" i="0" u="none" strike="noStrike" dirty="0">
                          <a:solidFill>
                            <a:srgbClr val="000000"/>
                          </a:solidFill>
                          <a:effectLst/>
                          <a:latin typeface="ＭＳ Ｐゴシック"/>
                        </a:rPr>
                        <a:t>スパコン利用講習会 </a:t>
                      </a:r>
                      <a:r>
                        <a:rPr lang="en-US" altLang="ja-JP" sz="2100" b="0" i="0" u="none" strike="noStrike" dirty="0">
                          <a:solidFill>
                            <a:srgbClr val="000000"/>
                          </a:solidFill>
                          <a:effectLst/>
                          <a:latin typeface="ＭＳ Ｐゴシック"/>
                        </a:rPr>
                        <a:t>by </a:t>
                      </a:r>
                      <a:r>
                        <a:rPr lang="en-US" altLang="ja-JP" sz="2100" b="0" i="0" u="none" strike="noStrike" dirty="0" smtClean="0">
                          <a:solidFill>
                            <a:srgbClr val="000000"/>
                          </a:solidFill>
                          <a:effectLst/>
                          <a:latin typeface="ＭＳ Ｐゴシック"/>
                        </a:rPr>
                        <a:t>FOCUS</a:t>
                      </a:r>
                      <a:endParaRPr lang="ja-JP" altLang="en-US"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868">
                <a:tc>
                  <a:txBody>
                    <a:bodyPr/>
                    <a:lstStyle/>
                    <a:p>
                      <a:pPr algn="r" fontAlgn="b"/>
                      <a:r>
                        <a:rPr lang="en-US" altLang="ja-JP" sz="2100" b="0" i="0" u="none" strike="noStrike" dirty="0" smtClean="0">
                          <a:solidFill>
                            <a:srgbClr val="000000"/>
                          </a:solidFill>
                          <a:effectLst/>
                          <a:latin typeface="ＭＳ Ｐゴシック"/>
                        </a:rPr>
                        <a:t>12</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「京」を中核とする</a:t>
                      </a:r>
                      <a:r>
                        <a:rPr lang="en-US" altLang="ja-JP" sz="2100" b="0" i="0" u="none" strike="noStrike" dirty="0">
                          <a:solidFill>
                            <a:srgbClr val="000000"/>
                          </a:solidFill>
                          <a:effectLst/>
                          <a:latin typeface="ＭＳ Ｐゴシック"/>
                        </a:rPr>
                        <a:t>HPCI</a:t>
                      </a:r>
                      <a:r>
                        <a:rPr lang="ja-JP" altLang="en-US" sz="2100" b="0" i="0" u="none" strike="noStrike" dirty="0">
                          <a:solidFill>
                            <a:srgbClr val="000000"/>
                          </a:solidFill>
                          <a:effectLst/>
                          <a:latin typeface="ＭＳ Ｐゴシック"/>
                        </a:rPr>
                        <a:t>活用を見据えたチューニング講習会 </a:t>
                      </a:r>
                      <a:r>
                        <a:rPr lang="en-US" altLang="ja-JP" sz="2100" b="0" i="0" u="none" strike="noStrike" dirty="0">
                          <a:solidFill>
                            <a:srgbClr val="000000"/>
                          </a:solidFill>
                          <a:effectLst/>
                          <a:latin typeface="ＭＳ Ｐゴシック"/>
                        </a:rPr>
                        <a:t>by FOCUS</a:t>
                      </a:r>
                      <a:r>
                        <a:rPr lang="ja-JP" altLang="en-US" sz="2100" b="0" i="0" u="none" strike="noStrike" dirty="0">
                          <a:solidFill>
                            <a:srgbClr val="000000"/>
                          </a:solidFill>
                          <a:effectLst/>
                          <a:latin typeface="ＭＳ Ｐゴシック"/>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868">
                <a:tc>
                  <a:txBody>
                    <a:bodyPr/>
                    <a:lstStyle/>
                    <a:p>
                      <a:pPr algn="r" fontAlgn="b"/>
                      <a:r>
                        <a:rPr lang="en-US" altLang="ja-JP" sz="2100" b="0" i="0" u="none" strike="noStrike" dirty="0" smtClean="0">
                          <a:solidFill>
                            <a:srgbClr val="000000"/>
                          </a:solidFill>
                          <a:effectLst/>
                          <a:latin typeface="ＭＳ Ｐゴシック"/>
                        </a:rPr>
                        <a:t>13</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a:t>
                      </a:r>
                      <a:r>
                        <a:rPr lang="en-US" altLang="ja-JP" sz="2100" b="0" i="0" u="none" strike="noStrike" dirty="0" smtClean="0">
                          <a:solidFill>
                            <a:srgbClr val="000000"/>
                          </a:solidFill>
                          <a:effectLst/>
                          <a:latin typeface="ＭＳ Ｐゴシック"/>
                        </a:rPr>
                        <a:t>FFB</a:t>
                      </a:r>
                      <a:r>
                        <a:rPr lang="ja-JP" altLang="en-US" sz="2100" b="0" i="0" u="none" strike="noStrike" dirty="0" smtClean="0">
                          <a:solidFill>
                            <a:srgbClr val="000000"/>
                          </a:solidFill>
                          <a:effectLst/>
                          <a:latin typeface="ＭＳ Ｐゴシック"/>
                        </a:rPr>
                        <a:t>によるファン騒音解析の体験</a:t>
                      </a:r>
                      <a:r>
                        <a:rPr lang="en-US" altLang="ja-JP" sz="2100" b="0" i="0" u="none" strike="noStrike" dirty="0" smtClean="0">
                          <a:solidFill>
                            <a:srgbClr val="000000"/>
                          </a:solidFill>
                          <a:effectLst/>
                          <a:latin typeface="ＭＳ Ｐゴシック"/>
                        </a:rPr>
                        <a:t> by </a:t>
                      </a:r>
                      <a:r>
                        <a:rPr lang="ja-JP" altLang="en-US" sz="2100" b="0" i="0" u="none" strike="noStrike" dirty="0" smtClean="0">
                          <a:solidFill>
                            <a:srgbClr val="000000"/>
                          </a:solidFill>
                          <a:effectLst/>
                          <a:latin typeface="ＭＳ Ｐゴシック"/>
                        </a:rPr>
                        <a:t>東大生産研</a:t>
                      </a:r>
                      <a:r>
                        <a:rPr lang="en-US" altLang="ja-JP" sz="2100" b="0" i="0" u="none" strike="noStrike" dirty="0" smtClean="0">
                          <a:solidFill>
                            <a:srgbClr val="000000"/>
                          </a:solidFill>
                          <a:effectLst/>
                          <a:latin typeface="ＭＳ Ｐゴシック"/>
                        </a:rPr>
                        <a:t>@</a:t>
                      </a:r>
                      <a:r>
                        <a:rPr lang="ja-JP" altLang="en-US" sz="2100" b="0" i="0" u="none" strike="noStrike" dirty="0" smtClean="0">
                          <a:solidFill>
                            <a:srgbClr val="000000"/>
                          </a:solidFill>
                          <a:effectLst/>
                          <a:latin typeface="ＭＳ Ｐゴシック"/>
                        </a:rPr>
                        <a:t>大阪</a:t>
                      </a:r>
                      <a:endParaRPr lang="ja-JP" altLang="en-US"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868">
                <a:tc>
                  <a:txBody>
                    <a:bodyPr/>
                    <a:lstStyle/>
                    <a:p>
                      <a:pPr algn="r" fontAlgn="b"/>
                      <a:r>
                        <a:rPr lang="en-US" altLang="ja-JP" sz="2100" b="0" i="0" u="none" strike="noStrike" dirty="0" smtClean="0">
                          <a:solidFill>
                            <a:srgbClr val="000000"/>
                          </a:solidFill>
                          <a:effectLst/>
                          <a:latin typeface="ＭＳ Ｐゴシック"/>
                        </a:rPr>
                        <a:t>20</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a:t>
                      </a:r>
                      <a:r>
                        <a:rPr lang="en-US" altLang="ja-JP" sz="2100" b="0" i="0" u="none" strike="noStrike" dirty="0" err="1">
                          <a:solidFill>
                            <a:srgbClr val="000000"/>
                          </a:solidFill>
                          <a:effectLst/>
                          <a:latin typeface="ＭＳ Ｐゴシック"/>
                        </a:rPr>
                        <a:t>OpenFOAM</a:t>
                      </a:r>
                      <a:r>
                        <a:rPr lang="ja-JP" altLang="en-US" sz="2100" b="0" i="0" u="none" strike="noStrike" dirty="0">
                          <a:solidFill>
                            <a:srgbClr val="000000"/>
                          </a:solidFill>
                          <a:effectLst/>
                          <a:latin typeface="ＭＳ Ｐゴシック"/>
                        </a:rPr>
                        <a:t>応用</a:t>
                      </a:r>
                      <a:r>
                        <a:rPr lang="en-US" altLang="ja-JP" sz="2100" b="0" i="0" u="none" strike="noStrike" dirty="0">
                          <a:solidFill>
                            <a:srgbClr val="000000"/>
                          </a:solidFill>
                          <a:effectLst/>
                          <a:latin typeface="ＭＳ Ｐゴシック"/>
                        </a:rPr>
                        <a:t>by CAE</a:t>
                      </a:r>
                      <a:r>
                        <a:rPr lang="ja-JP" altLang="en-US" sz="2100" b="0" i="0" u="none" strike="noStrike" dirty="0" smtClean="0">
                          <a:solidFill>
                            <a:srgbClr val="000000"/>
                          </a:solidFill>
                          <a:effectLst/>
                          <a:latin typeface="ＭＳ Ｐゴシック"/>
                        </a:rPr>
                        <a:t>ソリューションズ</a:t>
                      </a:r>
                      <a:endParaRPr lang="ja-JP" altLang="en-US"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r h="282868">
                <a:tc>
                  <a:txBody>
                    <a:bodyPr/>
                    <a:lstStyle/>
                    <a:p>
                      <a:pPr algn="r" fontAlgn="b"/>
                      <a:r>
                        <a:rPr lang="en-US" altLang="ja-JP" sz="2100" b="0" i="0" u="none" strike="noStrike" dirty="0" smtClean="0">
                          <a:solidFill>
                            <a:srgbClr val="000000"/>
                          </a:solidFill>
                          <a:effectLst/>
                          <a:latin typeface="ＭＳ Ｐゴシック"/>
                        </a:rPr>
                        <a:t>24</a:t>
                      </a:r>
                      <a:r>
                        <a:rPr lang="ja-JP" altLang="en-US" sz="2100" b="0" i="0" u="none" strike="noStrike" dirty="0">
                          <a:solidFill>
                            <a:srgbClr val="000000"/>
                          </a:solidFill>
                          <a:effectLst/>
                          <a:latin typeface="ＭＳ Ｐゴシック"/>
                        </a:rPr>
                        <a:t>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100" b="0" i="0" u="none" strike="noStrike" dirty="0">
                          <a:solidFill>
                            <a:srgbClr val="000000"/>
                          </a:solidFill>
                          <a:effectLst/>
                          <a:latin typeface="ＭＳ Ｐゴシック"/>
                        </a:rPr>
                        <a:t> </a:t>
                      </a:r>
                      <a:r>
                        <a:rPr lang="en-US" altLang="ja-JP" sz="2100" b="0" i="0" u="none" strike="noStrike" dirty="0" err="1">
                          <a:solidFill>
                            <a:srgbClr val="000000"/>
                          </a:solidFill>
                          <a:effectLst/>
                          <a:latin typeface="ＭＳ Ｐゴシック"/>
                        </a:rPr>
                        <a:t>OpenFOAM</a:t>
                      </a:r>
                      <a:r>
                        <a:rPr lang="ja-JP" altLang="en-US" sz="2100" b="0" i="0" u="none" strike="noStrike" dirty="0">
                          <a:solidFill>
                            <a:srgbClr val="000000"/>
                          </a:solidFill>
                          <a:effectLst/>
                          <a:latin typeface="ＭＳ Ｐゴシック"/>
                        </a:rPr>
                        <a:t>基礎 </a:t>
                      </a:r>
                      <a:r>
                        <a:rPr lang="en-US" altLang="ja-JP" sz="2100" b="0" i="0" u="none" strike="noStrike" dirty="0">
                          <a:solidFill>
                            <a:srgbClr val="000000"/>
                          </a:solidFill>
                          <a:effectLst/>
                          <a:latin typeface="ＭＳ Ｐゴシック"/>
                        </a:rPr>
                        <a:t>by CAE</a:t>
                      </a:r>
                      <a:r>
                        <a:rPr lang="ja-JP" altLang="en-US" sz="2100" b="0" i="0" u="none" strike="noStrike" dirty="0" smtClean="0">
                          <a:solidFill>
                            <a:srgbClr val="000000"/>
                          </a:solidFill>
                          <a:effectLst/>
                          <a:latin typeface="ＭＳ Ｐゴシック"/>
                        </a:rPr>
                        <a:t>ソリューションズ</a:t>
                      </a:r>
                      <a:endParaRPr lang="en-US" altLang="ja-JP" sz="2100" b="0" i="0" u="none" strike="noStrike" dirty="0">
                        <a:solidFill>
                          <a:srgbClr val="000000"/>
                        </a:solidFill>
                        <a:effectLst/>
                        <a:latin typeface="ＭＳ Ｐゴシック"/>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bl>
          </a:graphicData>
        </a:graphic>
      </p:graphicFrame>
      <p:graphicFrame>
        <p:nvGraphicFramePr>
          <p:cNvPr id="5" name="表 4"/>
          <p:cNvGraphicFramePr>
            <a:graphicFrameLocks noGrp="1"/>
          </p:cNvGraphicFramePr>
          <p:nvPr/>
        </p:nvGraphicFramePr>
        <p:xfrm>
          <a:off x="8097838" y="1057275"/>
          <a:ext cx="977900" cy="228600"/>
        </p:xfrm>
        <a:graphic>
          <a:graphicData uri="http://schemas.openxmlformats.org/drawingml/2006/table">
            <a:tbl>
              <a:tblPr/>
              <a:tblGrid>
                <a:gridCol w="977900"/>
              </a:tblGrid>
              <a:tr h="228600">
                <a:tc>
                  <a:txBody>
                    <a:bodyPr/>
                    <a:lstStyle/>
                    <a:p>
                      <a:pPr algn="l" fontAlgn="b"/>
                      <a:r>
                        <a:rPr lang="ja-JP" altLang="en-US" sz="1200" b="0" i="0" u="none" strike="noStrike" dirty="0">
                          <a:solidFill>
                            <a:srgbClr val="000000"/>
                          </a:solidFill>
                          <a:effectLst/>
                          <a:latin typeface="ＭＳ Ｐゴシック"/>
                        </a:rPr>
                        <a:t>有償セミナー</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bl>
          </a:graphicData>
        </a:graphic>
      </p:graphicFrame>
      <p:sp>
        <p:nvSpPr>
          <p:cNvPr id="219190" name="テキスト ボックス 5"/>
          <p:cNvSpPr txBox="1">
            <a:spLocks noChangeArrowheads="1"/>
          </p:cNvSpPr>
          <p:nvPr/>
        </p:nvSpPr>
        <p:spPr bwMode="auto">
          <a:xfrm>
            <a:off x="166688" y="136525"/>
            <a:ext cx="3390900" cy="461963"/>
          </a:xfrm>
          <a:prstGeom prst="rect">
            <a:avLst/>
          </a:prstGeom>
          <a:noFill/>
          <a:ln w="9525">
            <a:noFill/>
            <a:miter lim="800000"/>
            <a:headEnd/>
            <a:tailEnd/>
          </a:ln>
        </p:spPr>
        <p:txBody>
          <a:bodyPr wrap="none">
            <a:spAutoFit/>
          </a:bodyPr>
          <a:lstStyle/>
          <a:p>
            <a:pPr defTabSz="457200"/>
            <a:r>
              <a:rPr lang="en-US" altLang="ja-JP" sz="2400">
                <a:solidFill>
                  <a:srgbClr val="000000"/>
                </a:solidFill>
                <a:latin typeface="Calibri" pitchFamily="34" charset="0"/>
              </a:rPr>
              <a:t>http://www.j-focus.or.jp/</a:t>
            </a:r>
            <a:endParaRPr lang="ja-JP" altLang="en-US" sz="2400">
              <a:solidFill>
                <a:srgbClr val="000000"/>
              </a:solidFill>
              <a:latin typeface="Calibri" pitchFamily="34" charset="0"/>
            </a:endParaRPr>
          </a:p>
        </p:txBody>
      </p:sp>
    </p:spTree>
  </p:cSld>
  <p:clrMapOvr>
    <a:masterClrMapping/>
  </p:clrMapOvr>
  <p:transition advTm="30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タイトル 1"/>
          <p:cNvSpPr>
            <a:spLocks noGrp="1"/>
          </p:cNvSpPr>
          <p:nvPr>
            <p:ph type="title"/>
          </p:nvPr>
        </p:nvSpPr>
        <p:spPr/>
        <p:txBody>
          <a:bodyPr/>
          <a:lstStyle/>
          <a:p>
            <a:r>
              <a:rPr lang="en-US" altLang="ja-JP" smtClean="0"/>
              <a:t>FOCUS</a:t>
            </a:r>
            <a:r>
              <a:rPr lang="ja-JP" altLang="en-US" smtClean="0"/>
              <a:t>主催・共催・後援イベント</a:t>
            </a:r>
          </a:p>
        </p:txBody>
      </p:sp>
      <p:graphicFrame>
        <p:nvGraphicFramePr>
          <p:cNvPr id="3" name="表 2"/>
          <p:cNvGraphicFramePr>
            <a:graphicFrameLocks noGrp="1"/>
          </p:cNvGraphicFramePr>
          <p:nvPr/>
        </p:nvGraphicFramePr>
        <p:xfrm>
          <a:off x="263525" y="1417638"/>
          <a:ext cx="8686800" cy="5308600"/>
        </p:xfrm>
        <a:graphic>
          <a:graphicData uri="http://schemas.openxmlformats.org/drawingml/2006/table">
            <a:tbl>
              <a:tblPr/>
              <a:tblGrid>
                <a:gridCol w="921801"/>
                <a:gridCol w="7764999"/>
              </a:tblGrid>
              <a:tr h="281227">
                <a:tc gridSpan="2">
                  <a:txBody>
                    <a:bodyPr/>
                    <a:lstStyle/>
                    <a:p>
                      <a:pPr algn="l" fontAlgn="b"/>
                      <a:r>
                        <a:rPr lang="en-US" altLang="ja-JP" sz="2400" b="0" i="0" u="none" strike="noStrike" dirty="0">
                          <a:solidFill>
                            <a:srgbClr val="000000"/>
                          </a:solidFill>
                          <a:effectLst/>
                          <a:latin typeface="ＭＳ Ｐゴシック"/>
                        </a:rPr>
                        <a:t>8</a:t>
                      </a:r>
                      <a:r>
                        <a:rPr lang="ja-JP" altLang="en-US" sz="2400" b="0" i="0" u="none" strike="noStrike" dirty="0">
                          <a:solidFill>
                            <a:srgbClr val="000000"/>
                          </a:solidFill>
                          <a:effectLst/>
                          <a:latin typeface="ＭＳ Ｐゴシック"/>
                        </a:rPr>
                        <a:t>月</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hMerge="1">
                  <a:txBody>
                    <a:bodyPr/>
                    <a:lstStyle/>
                    <a:p>
                      <a:endParaRPr kumimoji="1" lang="ja-JP" altLang="en-US"/>
                    </a:p>
                  </a:txBody>
                  <a:tcPr/>
                </a:tc>
              </a:tr>
              <a:tr h="281227">
                <a:tc>
                  <a:txBody>
                    <a:bodyPr/>
                    <a:lstStyle/>
                    <a:p>
                      <a:pPr algn="r" fontAlgn="b"/>
                      <a:r>
                        <a:rPr lang="en-US" altLang="ja-JP" sz="2400" b="0" i="0" u="none" strike="noStrike" dirty="0" smtClean="0">
                          <a:solidFill>
                            <a:srgbClr val="000000"/>
                          </a:solidFill>
                          <a:effectLst/>
                          <a:latin typeface="ＭＳ Ｐゴシック"/>
                        </a:rPr>
                        <a:t>9</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 </a:t>
                      </a:r>
                      <a:r>
                        <a:rPr lang="en-US" altLang="ja-JP" sz="2400" b="0" i="0" u="none" strike="noStrike" dirty="0">
                          <a:solidFill>
                            <a:srgbClr val="000000"/>
                          </a:solidFill>
                          <a:effectLst/>
                          <a:latin typeface="ＭＳ Ｐゴシック"/>
                        </a:rPr>
                        <a:t>FOCUS</a:t>
                      </a:r>
                      <a:r>
                        <a:rPr lang="ja-JP" altLang="en-US" sz="2400" b="0" i="0" u="none" strike="noStrike" dirty="0">
                          <a:solidFill>
                            <a:srgbClr val="000000"/>
                          </a:solidFill>
                          <a:effectLst/>
                          <a:latin typeface="ＭＳ Ｐゴシック"/>
                        </a:rPr>
                        <a:t>スパコン利用講習会 </a:t>
                      </a:r>
                      <a:r>
                        <a:rPr lang="en-US" altLang="ja-JP" sz="2400" b="0" i="0" u="none" strike="noStrike" dirty="0">
                          <a:solidFill>
                            <a:srgbClr val="000000"/>
                          </a:solidFill>
                          <a:effectLst/>
                          <a:latin typeface="ＭＳ Ｐゴシック"/>
                        </a:rPr>
                        <a:t>by </a:t>
                      </a:r>
                      <a:r>
                        <a:rPr lang="en-US" altLang="ja-JP" sz="2400" b="0" i="0" u="none" strike="noStrike" dirty="0" smtClean="0">
                          <a:solidFill>
                            <a:srgbClr val="000000"/>
                          </a:solidFill>
                          <a:effectLst/>
                          <a:latin typeface="ＭＳ Ｐゴシック"/>
                        </a:rPr>
                        <a:t>FOCUS</a:t>
                      </a:r>
                      <a:endParaRPr lang="ja-JP" altLang="en-US" sz="2400" b="0" i="0" u="none" strike="noStrike" dirty="0">
                        <a:solidFill>
                          <a:srgbClr val="000000"/>
                        </a:solidFill>
                        <a:effectLst/>
                        <a:latin typeface="ＭＳ Ｐゴシック"/>
                      </a:endParaRP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227">
                <a:tc>
                  <a:txBody>
                    <a:bodyPr/>
                    <a:lstStyle/>
                    <a:p>
                      <a:pPr algn="r" fontAlgn="b"/>
                      <a:r>
                        <a:rPr lang="en-US" altLang="ja-JP" sz="2400" b="0" i="0" u="none" strike="noStrike" dirty="0" smtClean="0">
                          <a:solidFill>
                            <a:srgbClr val="000000"/>
                          </a:solidFill>
                          <a:effectLst/>
                          <a:latin typeface="ＭＳ Ｐゴシック"/>
                        </a:rPr>
                        <a:t>10</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 「京」を中核とする</a:t>
                      </a:r>
                      <a:r>
                        <a:rPr lang="en-US" altLang="ja-JP" sz="2400" b="0" i="0" u="none" strike="noStrike" dirty="0">
                          <a:solidFill>
                            <a:srgbClr val="000000"/>
                          </a:solidFill>
                          <a:effectLst/>
                          <a:latin typeface="ＭＳ Ｐゴシック"/>
                        </a:rPr>
                        <a:t>HPCI</a:t>
                      </a:r>
                      <a:r>
                        <a:rPr lang="ja-JP" altLang="en-US" sz="2400" b="0" i="0" u="none" strike="noStrike" dirty="0">
                          <a:solidFill>
                            <a:srgbClr val="000000"/>
                          </a:solidFill>
                          <a:effectLst/>
                          <a:latin typeface="ＭＳ Ｐゴシック"/>
                        </a:rPr>
                        <a:t>活用を見据えたチューニング講習会 </a:t>
                      </a:r>
                      <a:r>
                        <a:rPr lang="en-US" altLang="ja-JP" sz="2400" b="0" i="0" u="none" strike="noStrike" dirty="0">
                          <a:solidFill>
                            <a:srgbClr val="000000"/>
                          </a:solidFill>
                          <a:effectLst/>
                          <a:latin typeface="ＭＳ Ｐゴシック"/>
                        </a:rPr>
                        <a:t>by FOCUS</a:t>
                      </a:r>
                      <a:r>
                        <a:rPr lang="ja-JP" altLang="en-US" sz="2400" b="0" i="0" u="none" strike="noStrike" dirty="0">
                          <a:solidFill>
                            <a:srgbClr val="000000"/>
                          </a:solidFill>
                          <a:effectLst/>
                          <a:latin typeface="ＭＳ Ｐゴシック"/>
                        </a:rPr>
                        <a:t>　</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227">
                <a:tc>
                  <a:txBody>
                    <a:bodyPr/>
                    <a:lstStyle/>
                    <a:p>
                      <a:pPr algn="r" fontAlgn="b"/>
                      <a:r>
                        <a:rPr lang="en-US" altLang="ja-JP" sz="2400" b="0" i="0" u="none" strike="noStrike" dirty="0" smtClean="0">
                          <a:solidFill>
                            <a:srgbClr val="000000"/>
                          </a:solidFill>
                          <a:effectLst/>
                          <a:latin typeface="ＭＳ Ｐゴシック"/>
                        </a:rPr>
                        <a:t>24</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 </a:t>
                      </a:r>
                      <a:r>
                        <a:rPr lang="en-US" altLang="ja-JP" sz="2400" b="0" i="0" u="none" strike="noStrike" dirty="0" err="1">
                          <a:solidFill>
                            <a:srgbClr val="000000"/>
                          </a:solidFill>
                          <a:effectLst/>
                          <a:latin typeface="ＭＳ Ｐゴシック"/>
                        </a:rPr>
                        <a:t>OpenFOAM</a:t>
                      </a:r>
                      <a:r>
                        <a:rPr lang="ja-JP" altLang="en-US" sz="2400" b="0" i="0" u="none" strike="noStrike" dirty="0">
                          <a:solidFill>
                            <a:srgbClr val="000000"/>
                          </a:solidFill>
                          <a:effectLst/>
                          <a:latin typeface="ＭＳ Ｐゴシック"/>
                        </a:rPr>
                        <a:t>基礎 </a:t>
                      </a:r>
                      <a:r>
                        <a:rPr lang="en-US" altLang="ja-JP" sz="2400" b="0" i="0" u="none" strike="noStrike" dirty="0">
                          <a:solidFill>
                            <a:srgbClr val="000000"/>
                          </a:solidFill>
                          <a:effectLst/>
                          <a:latin typeface="ＭＳ Ｐゴシック"/>
                        </a:rPr>
                        <a:t>by CAE</a:t>
                      </a:r>
                      <a:r>
                        <a:rPr lang="ja-JP" altLang="en-US" sz="2400" b="0" i="0" u="none" strike="noStrike" dirty="0" smtClean="0">
                          <a:solidFill>
                            <a:srgbClr val="000000"/>
                          </a:solidFill>
                          <a:effectLst/>
                          <a:latin typeface="ＭＳ Ｐゴシック"/>
                        </a:rPr>
                        <a:t>ソリューションズ</a:t>
                      </a:r>
                      <a:endParaRPr lang="ja-JP" altLang="en-US" sz="2400" b="0" i="0" u="none" strike="noStrike" dirty="0">
                        <a:solidFill>
                          <a:srgbClr val="000000"/>
                        </a:solidFill>
                        <a:effectLst/>
                        <a:latin typeface="ＭＳ Ｐゴシック"/>
                      </a:endParaRP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r h="281227">
                <a:tc>
                  <a:txBody>
                    <a:bodyPr/>
                    <a:lstStyle/>
                    <a:p>
                      <a:pPr algn="r" fontAlgn="b"/>
                      <a:r>
                        <a:rPr lang="en-US" altLang="ja-JP" sz="2400" b="0" i="0" u="none" strike="noStrike" dirty="0" smtClean="0">
                          <a:solidFill>
                            <a:srgbClr val="000000"/>
                          </a:solidFill>
                          <a:effectLst/>
                          <a:latin typeface="ＭＳ Ｐゴシック"/>
                        </a:rPr>
                        <a:t>28</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 </a:t>
                      </a:r>
                      <a:r>
                        <a:rPr lang="en-US" altLang="ja-JP" sz="2400" b="0" i="0" u="none" strike="noStrike" dirty="0">
                          <a:solidFill>
                            <a:srgbClr val="000000"/>
                          </a:solidFill>
                          <a:effectLst/>
                          <a:latin typeface="ＭＳ Ｐゴシック"/>
                        </a:rPr>
                        <a:t>FOCUS</a:t>
                      </a:r>
                      <a:r>
                        <a:rPr lang="ja-JP" altLang="en-US" sz="2400" b="0" i="0" u="none" strike="noStrike" dirty="0">
                          <a:solidFill>
                            <a:srgbClr val="000000"/>
                          </a:solidFill>
                          <a:effectLst/>
                          <a:latin typeface="ＭＳ Ｐゴシック"/>
                        </a:rPr>
                        <a:t>スパコンでの</a:t>
                      </a:r>
                      <a:r>
                        <a:rPr lang="en-US" altLang="ja-JP" sz="2400" b="0" i="0" u="none" strike="noStrike" dirty="0">
                          <a:solidFill>
                            <a:srgbClr val="000000"/>
                          </a:solidFill>
                          <a:effectLst/>
                          <a:latin typeface="ＭＳ Ｐゴシック"/>
                        </a:rPr>
                        <a:t>Gaussian 09 </a:t>
                      </a:r>
                      <a:r>
                        <a:rPr lang="ja-JP" altLang="en-US" sz="2400" b="0" i="0" u="none" strike="noStrike" dirty="0">
                          <a:solidFill>
                            <a:srgbClr val="000000"/>
                          </a:solidFill>
                          <a:effectLst/>
                          <a:latin typeface="ＭＳ Ｐゴシック"/>
                        </a:rPr>
                        <a:t>利用講習会</a:t>
                      </a:r>
                      <a:r>
                        <a:rPr lang="en-US" altLang="ja-JP" sz="2400" b="0" i="0" u="none" strike="noStrike" dirty="0">
                          <a:solidFill>
                            <a:srgbClr val="000000"/>
                          </a:solidFill>
                          <a:effectLst/>
                          <a:latin typeface="ＭＳ Ｐゴシック"/>
                        </a:rPr>
                        <a:t>by </a:t>
                      </a:r>
                      <a:r>
                        <a:rPr lang="en-US" altLang="ja-JP" sz="2400" b="0" i="0" u="none" strike="noStrike" dirty="0" smtClean="0">
                          <a:solidFill>
                            <a:srgbClr val="000000"/>
                          </a:solidFill>
                          <a:effectLst/>
                          <a:latin typeface="ＭＳ Ｐゴシック"/>
                        </a:rPr>
                        <a:t>FOCUS</a:t>
                      </a:r>
                      <a:endParaRPr lang="ja-JP" altLang="en-US" sz="2400" b="0" i="0" u="none" strike="noStrike" dirty="0">
                        <a:solidFill>
                          <a:srgbClr val="000000"/>
                        </a:solidFill>
                        <a:effectLst/>
                        <a:latin typeface="ＭＳ Ｐゴシック"/>
                      </a:endParaRP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r h="281227">
                <a:tc gridSpan="2">
                  <a:txBody>
                    <a:bodyPr/>
                    <a:lstStyle/>
                    <a:p>
                      <a:pPr algn="l" fontAlgn="b"/>
                      <a:r>
                        <a:rPr lang="en-US" altLang="ja-JP" sz="2400" b="0" i="0" u="none" strike="noStrike">
                          <a:solidFill>
                            <a:srgbClr val="000000"/>
                          </a:solidFill>
                          <a:effectLst/>
                          <a:latin typeface="ＭＳ Ｐゴシック"/>
                        </a:rPr>
                        <a:t>9</a:t>
                      </a:r>
                      <a:r>
                        <a:rPr lang="ja-JP" altLang="en-US" sz="2400" b="0" i="0" u="none" strike="noStrike">
                          <a:solidFill>
                            <a:srgbClr val="000000"/>
                          </a:solidFill>
                          <a:effectLst/>
                          <a:latin typeface="ＭＳ Ｐゴシック"/>
                        </a:rPr>
                        <a:t>月</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hMerge="1">
                  <a:txBody>
                    <a:bodyPr/>
                    <a:lstStyle/>
                    <a:p>
                      <a:endParaRPr kumimoji="1" lang="ja-JP" altLang="en-US"/>
                    </a:p>
                  </a:txBody>
                  <a:tcPr/>
                </a:tc>
              </a:tr>
              <a:tr h="281227">
                <a:tc>
                  <a:txBody>
                    <a:bodyPr/>
                    <a:lstStyle/>
                    <a:p>
                      <a:pPr algn="r" fontAlgn="b"/>
                      <a:r>
                        <a:rPr lang="en-US" altLang="ja-JP" sz="2400" b="0" i="0" u="none" strike="noStrike" dirty="0" smtClean="0">
                          <a:solidFill>
                            <a:srgbClr val="000000"/>
                          </a:solidFill>
                          <a:effectLst/>
                          <a:latin typeface="ＭＳ Ｐゴシック"/>
                        </a:rPr>
                        <a:t>6</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 次世代スーパーコンピュータセミナー </a:t>
                      </a:r>
                      <a:r>
                        <a:rPr lang="en-US" altLang="ja-JP" sz="2400" b="0" i="0" u="none" strike="noStrike" dirty="0">
                          <a:solidFill>
                            <a:srgbClr val="000000"/>
                          </a:solidFill>
                          <a:effectLst/>
                          <a:latin typeface="ＭＳ Ｐゴシック"/>
                        </a:rPr>
                        <a:t>by FOCUS</a:t>
                      </a:r>
                      <a:r>
                        <a:rPr lang="ja-JP" altLang="en-US" sz="2400" b="0" i="0" u="none" strike="noStrike" dirty="0">
                          <a:solidFill>
                            <a:srgbClr val="000000"/>
                          </a:solidFill>
                          <a:effectLst/>
                          <a:latin typeface="ＭＳ Ｐゴシック"/>
                        </a:rPr>
                        <a:t>　（東京）</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227">
                <a:tc>
                  <a:txBody>
                    <a:bodyPr/>
                    <a:lstStyle/>
                    <a:p>
                      <a:pPr algn="r" fontAlgn="b"/>
                      <a:r>
                        <a:rPr lang="en-US" altLang="ja-JP" sz="2400" b="0" i="0" u="none" strike="noStrike" dirty="0" smtClean="0">
                          <a:solidFill>
                            <a:srgbClr val="000000"/>
                          </a:solidFill>
                          <a:effectLst/>
                          <a:latin typeface="ＭＳ Ｐゴシック"/>
                        </a:rPr>
                        <a:t>13</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 インテルソフトウェア開発製品セミナー </a:t>
                      </a:r>
                      <a:r>
                        <a:rPr lang="en-US" altLang="ja-JP" sz="2400" b="0" i="0" u="none" strike="noStrike" dirty="0">
                          <a:solidFill>
                            <a:srgbClr val="000000"/>
                          </a:solidFill>
                          <a:effectLst/>
                          <a:latin typeface="ＭＳ Ｐゴシック"/>
                        </a:rPr>
                        <a:t>by </a:t>
                      </a:r>
                      <a:r>
                        <a:rPr lang="ja-JP" altLang="en-US" sz="2400" b="0" i="0" u="none" strike="noStrike" dirty="0" smtClean="0">
                          <a:solidFill>
                            <a:srgbClr val="000000"/>
                          </a:solidFill>
                          <a:effectLst/>
                          <a:latin typeface="ＭＳ Ｐゴシック"/>
                        </a:rPr>
                        <a:t>インテル</a:t>
                      </a:r>
                      <a:endParaRPr lang="ja-JP" altLang="en-US" sz="2400" b="0" i="0" u="none" strike="noStrike" dirty="0">
                        <a:solidFill>
                          <a:srgbClr val="000000"/>
                        </a:solidFill>
                        <a:effectLst/>
                        <a:latin typeface="ＭＳ Ｐゴシック"/>
                      </a:endParaRP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r h="281227">
                <a:tc>
                  <a:txBody>
                    <a:bodyPr/>
                    <a:lstStyle/>
                    <a:p>
                      <a:pPr algn="r" fontAlgn="b"/>
                      <a:r>
                        <a:rPr lang="en-US" altLang="ja-JP" sz="2400" b="0" i="0" u="none" strike="noStrike" dirty="0" smtClean="0">
                          <a:solidFill>
                            <a:srgbClr val="000000"/>
                          </a:solidFill>
                          <a:effectLst/>
                          <a:latin typeface="ＭＳ Ｐゴシック"/>
                        </a:rPr>
                        <a:t>14</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 </a:t>
                      </a:r>
                      <a:r>
                        <a:rPr lang="en-US" altLang="ja-JP" sz="2400" b="0" i="0" u="none" strike="noStrike" dirty="0">
                          <a:solidFill>
                            <a:srgbClr val="000000"/>
                          </a:solidFill>
                          <a:effectLst/>
                          <a:latin typeface="ＭＳ Ｐゴシック"/>
                        </a:rPr>
                        <a:t>FOCUS</a:t>
                      </a:r>
                      <a:r>
                        <a:rPr lang="ja-JP" altLang="en-US" sz="2400" b="0" i="0" u="none" strike="noStrike" dirty="0">
                          <a:solidFill>
                            <a:srgbClr val="000000"/>
                          </a:solidFill>
                          <a:effectLst/>
                          <a:latin typeface="ＭＳ Ｐゴシック"/>
                        </a:rPr>
                        <a:t>スパコン利用講習会 </a:t>
                      </a:r>
                      <a:r>
                        <a:rPr lang="en-US" altLang="ja-JP" sz="2400" b="0" i="0" u="none" strike="noStrike" dirty="0">
                          <a:solidFill>
                            <a:srgbClr val="000000"/>
                          </a:solidFill>
                          <a:effectLst/>
                          <a:latin typeface="ＭＳ Ｐゴシック"/>
                        </a:rPr>
                        <a:t>by </a:t>
                      </a:r>
                      <a:r>
                        <a:rPr lang="en-US" altLang="ja-JP" sz="2400" b="0" i="0" u="none" strike="noStrike" dirty="0" smtClean="0">
                          <a:solidFill>
                            <a:srgbClr val="000000"/>
                          </a:solidFill>
                          <a:effectLst/>
                          <a:latin typeface="ＭＳ Ｐゴシック"/>
                        </a:rPr>
                        <a:t>FOCUS</a:t>
                      </a:r>
                      <a:endParaRPr lang="ja-JP" altLang="en-US" sz="2400" b="0" i="0" u="none" strike="noStrike" dirty="0">
                        <a:solidFill>
                          <a:srgbClr val="000000"/>
                        </a:solidFill>
                        <a:effectLst/>
                        <a:latin typeface="ＭＳ Ｐゴシック"/>
                      </a:endParaRP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227">
                <a:tc>
                  <a:txBody>
                    <a:bodyPr/>
                    <a:lstStyle/>
                    <a:p>
                      <a:pPr algn="r" fontAlgn="b"/>
                      <a:r>
                        <a:rPr lang="en-US" altLang="ja-JP" sz="2400" b="0" i="0" u="none" strike="noStrike" dirty="0" smtClean="0">
                          <a:solidFill>
                            <a:srgbClr val="000000"/>
                          </a:solidFill>
                          <a:effectLst/>
                          <a:latin typeface="ＭＳ Ｐゴシック"/>
                        </a:rPr>
                        <a:t>14</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「京」を中核とする</a:t>
                      </a:r>
                      <a:r>
                        <a:rPr lang="en-US" altLang="ja-JP" sz="2400" b="0" i="0" u="none" strike="noStrike" dirty="0">
                          <a:solidFill>
                            <a:srgbClr val="000000"/>
                          </a:solidFill>
                          <a:effectLst/>
                          <a:latin typeface="ＭＳ Ｐゴシック"/>
                        </a:rPr>
                        <a:t>HPCI</a:t>
                      </a:r>
                      <a:r>
                        <a:rPr lang="ja-JP" altLang="en-US" sz="2400" b="0" i="0" u="none" strike="noStrike" dirty="0">
                          <a:solidFill>
                            <a:srgbClr val="000000"/>
                          </a:solidFill>
                          <a:effectLst/>
                          <a:latin typeface="ＭＳ Ｐゴシック"/>
                        </a:rPr>
                        <a:t>活用を見据えたチューニング講習会 </a:t>
                      </a:r>
                      <a:r>
                        <a:rPr lang="en-US" altLang="ja-JP" sz="2400" b="0" i="0" u="none" strike="noStrike" dirty="0">
                          <a:solidFill>
                            <a:srgbClr val="000000"/>
                          </a:solidFill>
                          <a:effectLst/>
                          <a:latin typeface="ＭＳ Ｐゴシック"/>
                        </a:rPr>
                        <a:t>by FOCUS</a:t>
                      </a:r>
                      <a:r>
                        <a:rPr lang="ja-JP" altLang="en-US" sz="2400" b="0" i="0" u="none" strike="noStrike" dirty="0">
                          <a:solidFill>
                            <a:srgbClr val="000000"/>
                          </a:solidFill>
                          <a:effectLst/>
                          <a:latin typeface="ＭＳ Ｐゴシック"/>
                        </a:rPr>
                        <a:t>　</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227">
                <a:tc>
                  <a:txBody>
                    <a:bodyPr/>
                    <a:lstStyle/>
                    <a:p>
                      <a:pPr algn="r" fontAlgn="b"/>
                      <a:r>
                        <a:rPr lang="en-US" altLang="ja-JP" sz="2400" b="0" i="0" u="none" strike="noStrike" dirty="0" smtClean="0">
                          <a:solidFill>
                            <a:srgbClr val="000000"/>
                          </a:solidFill>
                          <a:effectLst/>
                          <a:latin typeface="ＭＳ Ｐゴシック"/>
                        </a:rPr>
                        <a:t>21</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 </a:t>
                      </a:r>
                      <a:r>
                        <a:rPr lang="en-US" altLang="ja-JP" sz="2400" b="0" i="0" u="none" strike="noStrike" dirty="0" err="1">
                          <a:solidFill>
                            <a:srgbClr val="000000"/>
                          </a:solidFill>
                          <a:effectLst/>
                          <a:latin typeface="ＭＳ Ｐゴシック"/>
                        </a:rPr>
                        <a:t>OpenFOAM</a:t>
                      </a:r>
                      <a:r>
                        <a:rPr lang="ja-JP" altLang="en-US" sz="2400" b="0" i="0" u="none" strike="noStrike" dirty="0" smtClean="0">
                          <a:solidFill>
                            <a:srgbClr val="000000"/>
                          </a:solidFill>
                          <a:effectLst/>
                          <a:latin typeface="ＭＳ Ｐゴシック"/>
                        </a:rPr>
                        <a:t>応用</a:t>
                      </a:r>
                      <a:r>
                        <a:rPr lang="en-US" altLang="ja-JP" sz="2400" b="0" i="0" u="none" strike="noStrike" dirty="0" smtClean="0">
                          <a:solidFill>
                            <a:srgbClr val="000000"/>
                          </a:solidFill>
                          <a:effectLst/>
                          <a:latin typeface="ＭＳ Ｐゴシック"/>
                        </a:rPr>
                        <a:t> by </a:t>
                      </a:r>
                      <a:r>
                        <a:rPr lang="en-US" altLang="ja-JP" sz="2400" b="0" i="0" u="none" strike="noStrike" dirty="0">
                          <a:solidFill>
                            <a:srgbClr val="000000"/>
                          </a:solidFill>
                          <a:effectLst/>
                          <a:latin typeface="ＭＳ Ｐゴシック"/>
                        </a:rPr>
                        <a:t>CAE</a:t>
                      </a:r>
                      <a:r>
                        <a:rPr lang="ja-JP" altLang="en-US" sz="2400" b="0" i="0" u="none" strike="noStrike" dirty="0" smtClean="0">
                          <a:solidFill>
                            <a:srgbClr val="000000"/>
                          </a:solidFill>
                          <a:effectLst/>
                          <a:latin typeface="ＭＳ Ｐゴシック"/>
                        </a:rPr>
                        <a:t>ソリューションズ</a:t>
                      </a:r>
                      <a:endParaRPr lang="ja-JP" altLang="en-US" sz="2400" b="0" i="0" u="none" strike="noStrike" dirty="0">
                        <a:solidFill>
                          <a:srgbClr val="000000"/>
                        </a:solidFill>
                        <a:effectLst/>
                        <a:latin typeface="ＭＳ Ｐゴシック"/>
                      </a:endParaRP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r h="281227">
                <a:tc>
                  <a:txBody>
                    <a:bodyPr/>
                    <a:lstStyle/>
                    <a:p>
                      <a:pPr algn="r" fontAlgn="b"/>
                      <a:r>
                        <a:rPr lang="en-US" altLang="ja-JP" sz="2400" b="0" i="0" u="none" strike="noStrike" dirty="0" smtClean="0">
                          <a:solidFill>
                            <a:srgbClr val="000000"/>
                          </a:solidFill>
                          <a:effectLst/>
                          <a:latin typeface="ＭＳ Ｐゴシック"/>
                        </a:rPr>
                        <a:t>25</a:t>
                      </a:r>
                      <a:r>
                        <a:rPr lang="ja-JP" altLang="en-US" sz="2400" b="0" i="0" u="none" strike="noStrike" dirty="0">
                          <a:solidFill>
                            <a:srgbClr val="000000"/>
                          </a:solidFill>
                          <a:effectLst/>
                          <a:latin typeface="ＭＳ Ｐゴシック"/>
                        </a:rPr>
                        <a:t>日</a:t>
                      </a: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2400" b="0" i="0" u="none" strike="noStrike" dirty="0">
                          <a:solidFill>
                            <a:srgbClr val="000000"/>
                          </a:solidFill>
                          <a:effectLst/>
                          <a:latin typeface="ＭＳ Ｐゴシック"/>
                        </a:rPr>
                        <a:t> </a:t>
                      </a:r>
                      <a:r>
                        <a:rPr lang="en-US" altLang="ja-JP" sz="2400" b="0" i="0" u="none" strike="noStrike" dirty="0">
                          <a:solidFill>
                            <a:srgbClr val="000000"/>
                          </a:solidFill>
                          <a:effectLst/>
                          <a:latin typeface="ＭＳ Ｐゴシック"/>
                        </a:rPr>
                        <a:t>FOCUS</a:t>
                      </a:r>
                      <a:r>
                        <a:rPr lang="ja-JP" altLang="en-US" sz="2400" b="0" i="0" u="none" strike="noStrike" dirty="0">
                          <a:solidFill>
                            <a:srgbClr val="000000"/>
                          </a:solidFill>
                          <a:effectLst/>
                          <a:latin typeface="ＭＳ Ｐゴシック"/>
                        </a:rPr>
                        <a:t>スパコンでの</a:t>
                      </a:r>
                      <a:r>
                        <a:rPr lang="en-US" altLang="ja-JP" sz="2400" b="0" i="0" u="none" strike="noStrike" dirty="0">
                          <a:solidFill>
                            <a:srgbClr val="000000"/>
                          </a:solidFill>
                          <a:effectLst/>
                          <a:latin typeface="ＭＳ Ｐゴシック"/>
                        </a:rPr>
                        <a:t>Gaussian 09 </a:t>
                      </a:r>
                      <a:r>
                        <a:rPr lang="ja-JP" altLang="en-US" sz="2400" b="0" i="0" u="none" strike="noStrike" dirty="0">
                          <a:solidFill>
                            <a:srgbClr val="000000"/>
                          </a:solidFill>
                          <a:effectLst/>
                          <a:latin typeface="ＭＳ Ｐゴシック"/>
                        </a:rPr>
                        <a:t>利用講習会</a:t>
                      </a:r>
                      <a:r>
                        <a:rPr lang="en-US" altLang="ja-JP" sz="2400" b="0" i="0" u="none" strike="noStrike" dirty="0">
                          <a:solidFill>
                            <a:srgbClr val="000000"/>
                          </a:solidFill>
                          <a:effectLst/>
                          <a:latin typeface="ＭＳ Ｐゴシック"/>
                        </a:rPr>
                        <a:t>by </a:t>
                      </a:r>
                      <a:r>
                        <a:rPr lang="en-US" altLang="ja-JP" sz="2400" b="0" i="0" u="none" strike="noStrike" dirty="0" smtClean="0">
                          <a:solidFill>
                            <a:srgbClr val="000000"/>
                          </a:solidFill>
                          <a:effectLst/>
                          <a:latin typeface="ＭＳ Ｐゴシック"/>
                        </a:rPr>
                        <a:t>FOCUS</a:t>
                      </a:r>
                      <a:endParaRPr lang="ja-JP" altLang="en-US" sz="2400" b="0" i="0" u="none" strike="noStrike" dirty="0">
                        <a:solidFill>
                          <a:srgbClr val="000000"/>
                        </a:solidFill>
                        <a:effectLst/>
                        <a:latin typeface="ＭＳ Ｐゴシック"/>
                      </a:endParaRPr>
                    </a:p>
                  </a:txBody>
                  <a:tcPr marL="15624" marR="15624" marT="156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bl>
          </a:graphicData>
        </a:graphic>
      </p:graphicFrame>
      <p:graphicFrame>
        <p:nvGraphicFramePr>
          <p:cNvPr id="5" name="表 4"/>
          <p:cNvGraphicFramePr>
            <a:graphicFrameLocks noGrp="1"/>
          </p:cNvGraphicFramePr>
          <p:nvPr/>
        </p:nvGraphicFramePr>
        <p:xfrm>
          <a:off x="8097838" y="1057275"/>
          <a:ext cx="977900" cy="228600"/>
        </p:xfrm>
        <a:graphic>
          <a:graphicData uri="http://schemas.openxmlformats.org/drawingml/2006/table">
            <a:tbl>
              <a:tblPr/>
              <a:tblGrid>
                <a:gridCol w="977900"/>
              </a:tblGrid>
              <a:tr h="228600">
                <a:tc>
                  <a:txBody>
                    <a:bodyPr/>
                    <a:lstStyle/>
                    <a:p>
                      <a:pPr algn="l" fontAlgn="b"/>
                      <a:r>
                        <a:rPr lang="ja-JP" altLang="en-US" sz="1200" b="0" i="0" u="none" strike="noStrike" dirty="0">
                          <a:solidFill>
                            <a:srgbClr val="000000"/>
                          </a:solidFill>
                          <a:effectLst/>
                          <a:latin typeface="ＭＳ Ｐゴシック"/>
                        </a:rPr>
                        <a:t>有償セミナー</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r>
            </a:tbl>
          </a:graphicData>
        </a:graphic>
      </p:graphicFrame>
      <p:sp>
        <p:nvSpPr>
          <p:cNvPr id="220208" name="テキスト ボックス 5"/>
          <p:cNvSpPr txBox="1">
            <a:spLocks noChangeArrowheads="1"/>
          </p:cNvSpPr>
          <p:nvPr/>
        </p:nvSpPr>
        <p:spPr bwMode="auto">
          <a:xfrm>
            <a:off x="166688" y="136525"/>
            <a:ext cx="3390900" cy="461963"/>
          </a:xfrm>
          <a:prstGeom prst="rect">
            <a:avLst/>
          </a:prstGeom>
          <a:noFill/>
          <a:ln w="9525">
            <a:noFill/>
            <a:miter lim="800000"/>
            <a:headEnd/>
            <a:tailEnd/>
          </a:ln>
        </p:spPr>
        <p:txBody>
          <a:bodyPr wrap="none">
            <a:spAutoFit/>
          </a:bodyPr>
          <a:lstStyle/>
          <a:p>
            <a:pPr defTabSz="457200"/>
            <a:r>
              <a:rPr lang="en-US" altLang="ja-JP" sz="2400">
                <a:solidFill>
                  <a:srgbClr val="000000"/>
                </a:solidFill>
                <a:latin typeface="Calibri" pitchFamily="34" charset="0"/>
              </a:rPr>
              <a:t>http://www.j-focus.or.jp/</a:t>
            </a:r>
            <a:endParaRPr lang="ja-JP" altLang="en-US" sz="2400">
              <a:solidFill>
                <a:srgbClr val="000000"/>
              </a:solidFill>
              <a:latin typeface="Calibri" pitchFamily="34" charset="0"/>
            </a:endParaRPr>
          </a:p>
        </p:txBody>
      </p:sp>
    </p:spTree>
  </p:cSld>
  <p:clrMapOvr>
    <a:masterClrMapping/>
  </p:clrMapOvr>
  <p:transition advTm="30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07950" y="179388"/>
            <a:ext cx="7848600" cy="585787"/>
          </a:xfrm>
          <a:prstGeom prst="rect">
            <a:avLst/>
          </a:prstGeom>
          <a:noFill/>
          <a:ln>
            <a:noFill/>
          </a:ln>
          <a:effectLst/>
          <a:extLst>
            <a:ext uri="{909E8E84-426E-40DD-AFC4-6F175D3DCCD1}"/>
            <a:ext uri="{91240B29-F687-4F45-9708-019B960494DF}"/>
            <a:ext uri="{AF507438-7753-43E0-B8FC-AC1667EBCBE1}"/>
          </a:extLst>
        </p:spPr>
        <p:txBody>
          <a:bodyPr>
            <a:spAutoFit/>
          </a:bodyPr>
          <a:lstStyle>
            <a:lvl1pPr marL="342900" indent="-342900">
              <a:defRPr kumimoji="1">
                <a:solidFill>
                  <a:schemeClr val="tx1"/>
                </a:solidFill>
                <a:latin typeface="Arial" pitchFamily="34" charset="0"/>
                <a:ea typeface="ＭＳ Ｐゴシック" pitchFamily="50" charset="-128"/>
              </a:defRPr>
            </a:lvl1pPr>
            <a:lvl2pPr marL="800100" indent="-342900">
              <a:defRPr kumimoji="1">
                <a:solidFill>
                  <a:schemeClr val="tx1"/>
                </a:solidFill>
                <a:latin typeface="Arial" pitchFamily="34" charset="0"/>
                <a:ea typeface="ＭＳ Ｐゴシック" pitchFamily="50" charset="-128"/>
              </a:defRPr>
            </a:lvl2pPr>
            <a:lvl3pPr marL="1257300" indent="-342900">
              <a:defRPr kumimoji="1">
                <a:solidFill>
                  <a:schemeClr val="tx1"/>
                </a:solidFill>
                <a:latin typeface="Arial" pitchFamily="34" charset="0"/>
                <a:ea typeface="ＭＳ Ｐゴシック" pitchFamily="50" charset="-128"/>
              </a:defRPr>
            </a:lvl3pPr>
            <a:lvl4pPr marL="1714500" indent="-342900">
              <a:defRPr kumimoji="1">
                <a:solidFill>
                  <a:schemeClr val="tx1"/>
                </a:solidFill>
                <a:latin typeface="Arial" pitchFamily="34" charset="0"/>
                <a:ea typeface="ＭＳ Ｐゴシック" pitchFamily="50" charset="-128"/>
              </a:defRPr>
            </a:lvl4pPr>
            <a:lvl5pPr marL="2171700" indent="-342900">
              <a:defRPr kumimoji="1">
                <a:solidFill>
                  <a:schemeClr val="tx1"/>
                </a:solidFill>
                <a:latin typeface="Arial" pitchFamily="34" charset="0"/>
                <a:ea typeface="ＭＳ Ｐゴシック" pitchFamily="50" charset="-128"/>
              </a:defRPr>
            </a:lvl5pPr>
            <a:lvl6pPr marL="2628900" indent="-342900" fontAlgn="base">
              <a:spcBef>
                <a:spcPct val="0"/>
              </a:spcBef>
              <a:spcAft>
                <a:spcPct val="0"/>
              </a:spcAft>
              <a:defRPr kumimoji="1">
                <a:solidFill>
                  <a:schemeClr val="tx1"/>
                </a:solidFill>
                <a:latin typeface="Arial" pitchFamily="34" charset="0"/>
                <a:ea typeface="ＭＳ Ｐゴシック" pitchFamily="50" charset="-128"/>
              </a:defRPr>
            </a:lvl6pPr>
            <a:lvl7pPr marL="3086100" indent="-342900" fontAlgn="base">
              <a:spcBef>
                <a:spcPct val="0"/>
              </a:spcBef>
              <a:spcAft>
                <a:spcPct val="0"/>
              </a:spcAft>
              <a:defRPr kumimoji="1">
                <a:solidFill>
                  <a:schemeClr val="tx1"/>
                </a:solidFill>
                <a:latin typeface="Arial" pitchFamily="34" charset="0"/>
                <a:ea typeface="ＭＳ Ｐゴシック" pitchFamily="50" charset="-128"/>
              </a:defRPr>
            </a:lvl7pPr>
            <a:lvl8pPr marL="3543300" indent="-342900" fontAlgn="base">
              <a:spcBef>
                <a:spcPct val="0"/>
              </a:spcBef>
              <a:spcAft>
                <a:spcPct val="0"/>
              </a:spcAft>
              <a:defRPr kumimoji="1">
                <a:solidFill>
                  <a:schemeClr val="tx1"/>
                </a:solidFill>
                <a:latin typeface="Arial" pitchFamily="34" charset="0"/>
                <a:ea typeface="ＭＳ Ｐゴシック" pitchFamily="50" charset="-128"/>
              </a:defRPr>
            </a:lvl8pPr>
            <a:lvl9pPr marL="4000500" indent="-342900" fontAlgn="base">
              <a:spcBef>
                <a:spcPct val="0"/>
              </a:spcBef>
              <a:spcAft>
                <a:spcPct val="0"/>
              </a:spcAft>
              <a:defRPr kumimoji="1">
                <a:solidFill>
                  <a:schemeClr val="tx1"/>
                </a:solidFill>
                <a:latin typeface="Arial" pitchFamily="34" charset="0"/>
                <a:ea typeface="ＭＳ Ｐゴシック" pitchFamily="50" charset="-128"/>
              </a:defRPr>
            </a:lvl9pPr>
          </a:lstStyle>
          <a:p>
            <a:pPr fontAlgn="auto">
              <a:spcBef>
                <a:spcPct val="50000"/>
              </a:spcBef>
              <a:spcAft>
                <a:spcPts val="0"/>
              </a:spcAft>
              <a:buFontTx/>
              <a:buAutoNum type="arabicPeriod"/>
              <a:defRPr/>
            </a:pPr>
            <a:r>
              <a:rPr lang="ja-JP" altLang="en-US" sz="3200" b="1" i="1" dirty="0" smtClean="0">
                <a:solidFill>
                  <a:srgbClr val="000066"/>
                </a:solidFill>
                <a:effectLst>
                  <a:outerShdw blurRad="38100" dist="38100" dir="2700000" algn="tl">
                    <a:srgbClr val="C0C0C0"/>
                  </a:outerShdw>
                </a:effectLst>
                <a:latin typeface="HGS創英角ｺﾞｼｯｸUB" pitchFamily="50" charset="-128"/>
                <a:ea typeface="HGS創英角ｺﾞｼｯｸUB" pitchFamily="50" charset="-128"/>
              </a:rPr>
              <a:t>会社概要</a:t>
            </a:r>
          </a:p>
        </p:txBody>
      </p:sp>
      <p:sp>
        <p:nvSpPr>
          <p:cNvPr id="28" name="Text Box 8"/>
          <p:cNvSpPr txBox="1">
            <a:spLocks noChangeArrowheads="1"/>
          </p:cNvSpPr>
          <p:nvPr/>
        </p:nvSpPr>
        <p:spPr bwMode="auto">
          <a:xfrm>
            <a:off x="755650" y="852488"/>
            <a:ext cx="1939925" cy="3175000"/>
          </a:xfrm>
          <a:prstGeom prst="rect">
            <a:avLst/>
          </a:prstGeom>
          <a:noFill/>
          <a:ln w="9525" algn="ctr">
            <a:noFill/>
            <a:miter lim="800000"/>
            <a:headEnd/>
            <a:tailEnd/>
          </a:ln>
        </p:spPr>
        <p:txBody>
          <a:bodyPr lIns="84654" tIns="44020" rIns="84654" bIns="44020">
            <a:spAutoFit/>
          </a:bodyPr>
          <a:lstStyle>
            <a:lvl1pPr eaLnBrk="0" hangingPunct="0">
              <a:defRPr kumimoji="1" sz="700">
                <a:solidFill>
                  <a:schemeClr val="tx1"/>
                </a:solidFill>
                <a:latin typeface="Arial" pitchFamily="34" charset="0"/>
                <a:ea typeface="HGS創英角ｺﾞｼｯｸUB" pitchFamily="50" charset="-128"/>
              </a:defRPr>
            </a:lvl1pPr>
            <a:lvl2pPr marL="742950" indent="-285750" eaLnBrk="0" hangingPunct="0">
              <a:defRPr kumimoji="1" sz="700">
                <a:solidFill>
                  <a:schemeClr val="tx1"/>
                </a:solidFill>
                <a:latin typeface="Arial" pitchFamily="34" charset="0"/>
                <a:ea typeface="HGS創英角ｺﾞｼｯｸUB" pitchFamily="50" charset="-128"/>
              </a:defRPr>
            </a:lvl2pPr>
            <a:lvl3pPr marL="1143000" indent="-228600" eaLnBrk="0" hangingPunct="0">
              <a:defRPr kumimoji="1" sz="700">
                <a:solidFill>
                  <a:schemeClr val="tx1"/>
                </a:solidFill>
                <a:latin typeface="Arial" pitchFamily="34" charset="0"/>
                <a:ea typeface="HGS創英角ｺﾞｼｯｸUB" pitchFamily="50" charset="-128"/>
              </a:defRPr>
            </a:lvl3pPr>
            <a:lvl4pPr marL="1600200" indent="-228600" eaLnBrk="0" hangingPunct="0">
              <a:defRPr kumimoji="1" sz="700">
                <a:solidFill>
                  <a:schemeClr val="tx1"/>
                </a:solidFill>
                <a:latin typeface="Arial" pitchFamily="34" charset="0"/>
                <a:ea typeface="HGS創英角ｺﾞｼｯｸUB" pitchFamily="50" charset="-128"/>
              </a:defRPr>
            </a:lvl4pPr>
            <a:lvl5pPr marL="2057400" indent="-228600" eaLnBrk="0" hangingPunct="0">
              <a:defRPr kumimoji="1" sz="700">
                <a:solidFill>
                  <a:schemeClr val="tx1"/>
                </a:solidFill>
                <a:latin typeface="Arial" pitchFamily="34" charset="0"/>
                <a:ea typeface="HGS創英角ｺﾞｼｯｸUB" pitchFamily="50" charset="-128"/>
              </a:defRPr>
            </a:lvl5pPr>
            <a:lvl6pPr marL="25146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6pPr>
            <a:lvl7pPr marL="29718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7pPr>
            <a:lvl8pPr marL="34290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8pPr>
            <a:lvl9pPr marL="38862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9pPr>
          </a:lstStyle>
          <a:p>
            <a:pPr eaLnBrk="1" fontAlgn="ctr" hangingPunct="1">
              <a:spcBef>
                <a:spcPct val="50000"/>
              </a:spcBef>
              <a:spcAft>
                <a:spcPts val="0"/>
              </a:spcAft>
              <a:defRPr/>
            </a:pPr>
            <a:r>
              <a:rPr lang="ja-JP" altLang="en-US" sz="1000" i="1">
                <a:solidFill>
                  <a:prstClr val="black"/>
                </a:solidFill>
                <a:effectLst>
                  <a:outerShdw blurRad="38100" dist="38100" dir="2700000" algn="tl">
                    <a:srgbClr val="C0C0C0"/>
                  </a:outerShdw>
                </a:effectLst>
                <a:latin typeface="HGS創英角ｺﾞｼｯｸUB" pitchFamily="50" charset="-128"/>
              </a:rPr>
              <a:t>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社名</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代表取締役社長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本社所在地</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設立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資本金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従業員数　　　　　</a:t>
            </a:r>
          </a:p>
          <a:p>
            <a:pPr eaLnBrk="1" fontAlgn="ctr" hangingPunct="1">
              <a:spcBef>
                <a:spcPct val="50000"/>
              </a:spcBef>
              <a:spcAft>
                <a:spcPts val="0"/>
              </a:spcAft>
              <a:defRPr/>
            </a:pPr>
            <a:r>
              <a:rPr lang="ja-JP" altLang="en-US" sz="1000" i="1">
                <a:solidFill>
                  <a:prstClr val="black"/>
                </a:solidFill>
                <a:effectLst>
                  <a:outerShdw blurRad="38100" dist="38100" dir="2700000" algn="tl">
                    <a:srgbClr val="C0C0C0"/>
                  </a:outerShdw>
                </a:effectLst>
                <a:latin typeface="HGS創英角ｺﾞｼｯｸUB" pitchFamily="50" charset="-128"/>
              </a:rPr>
              <a:t>　　　　　</a:t>
            </a:r>
          </a:p>
          <a:p>
            <a:pPr eaLnBrk="1" fontAlgn="ctr" hangingPunct="1">
              <a:spcBef>
                <a:spcPct val="50000"/>
              </a:spcBef>
              <a:spcAft>
                <a:spcPts val="0"/>
              </a:spcAft>
              <a:defRPr/>
            </a:pPr>
            <a:r>
              <a:rPr lang="ja-JP" altLang="en-US" sz="1000" i="1">
                <a:solidFill>
                  <a:prstClr val="black"/>
                </a:solidFill>
                <a:effectLst>
                  <a:outerShdw blurRad="38100" dist="38100" dir="2700000" algn="tl">
                    <a:srgbClr val="C0C0C0"/>
                  </a:outerShdw>
                </a:effectLst>
                <a:latin typeface="HGS創英角ｺﾞｼｯｸUB" pitchFamily="50" charset="-128"/>
              </a:rPr>
              <a:t>　　　　　　　</a:t>
            </a:r>
          </a:p>
        </p:txBody>
      </p:sp>
      <p:sp>
        <p:nvSpPr>
          <p:cNvPr id="29" name="Text Box 7"/>
          <p:cNvSpPr txBox="1">
            <a:spLocks noChangeArrowheads="1"/>
          </p:cNvSpPr>
          <p:nvPr/>
        </p:nvSpPr>
        <p:spPr bwMode="auto">
          <a:xfrm>
            <a:off x="2770188" y="836613"/>
            <a:ext cx="6837362" cy="3659187"/>
          </a:xfrm>
          <a:prstGeom prst="rect">
            <a:avLst/>
          </a:prstGeom>
          <a:noFill/>
          <a:ln w="9525" algn="ctr">
            <a:noFill/>
            <a:miter lim="800000"/>
            <a:headEnd/>
            <a:tailEnd/>
          </a:ln>
        </p:spPr>
        <p:txBody>
          <a:bodyPr lIns="84654" tIns="44020" rIns="84654" bIns="44020">
            <a:spAutoFit/>
          </a:bodyPr>
          <a:lstStyle>
            <a:lvl1pPr eaLnBrk="0" hangingPunct="0">
              <a:defRPr kumimoji="1" sz="700">
                <a:solidFill>
                  <a:schemeClr val="tx1"/>
                </a:solidFill>
                <a:latin typeface="Arial" pitchFamily="34" charset="0"/>
                <a:ea typeface="HGS創英角ｺﾞｼｯｸUB" pitchFamily="50" charset="-128"/>
              </a:defRPr>
            </a:lvl1pPr>
            <a:lvl2pPr marL="742950" indent="-285750" eaLnBrk="0" hangingPunct="0">
              <a:defRPr kumimoji="1" sz="700">
                <a:solidFill>
                  <a:schemeClr val="tx1"/>
                </a:solidFill>
                <a:latin typeface="Arial" pitchFamily="34" charset="0"/>
                <a:ea typeface="HGS創英角ｺﾞｼｯｸUB" pitchFamily="50" charset="-128"/>
              </a:defRPr>
            </a:lvl2pPr>
            <a:lvl3pPr marL="1143000" indent="-228600" eaLnBrk="0" hangingPunct="0">
              <a:defRPr kumimoji="1" sz="700">
                <a:solidFill>
                  <a:schemeClr val="tx1"/>
                </a:solidFill>
                <a:latin typeface="Arial" pitchFamily="34" charset="0"/>
                <a:ea typeface="HGS創英角ｺﾞｼｯｸUB" pitchFamily="50" charset="-128"/>
              </a:defRPr>
            </a:lvl3pPr>
            <a:lvl4pPr marL="1600200" indent="-228600" eaLnBrk="0" hangingPunct="0">
              <a:defRPr kumimoji="1" sz="700">
                <a:solidFill>
                  <a:schemeClr val="tx1"/>
                </a:solidFill>
                <a:latin typeface="Arial" pitchFamily="34" charset="0"/>
                <a:ea typeface="HGS創英角ｺﾞｼｯｸUB" pitchFamily="50" charset="-128"/>
              </a:defRPr>
            </a:lvl4pPr>
            <a:lvl5pPr marL="2057400" indent="-228600" eaLnBrk="0" hangingPunct="0">
              <a:defRPr kumimoji="1" sz="700">
                <a:solidFill>
                  <a:schemeClr val="tx1"/>
                </a:solidFill>
                <a:latin typeface="Arial" pitchFamily="34" charset="0"/>
                <a:ea typeface="HGS創英角ｺﾞｼｯｸUB" pitchFamily="50" charset="-128"/>
              </a:defRPr>
            </a:lvl5pPr>
            <a:lvl6pPr marL="25146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6pPr>
            <a:lvl7pPr marL="29718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7pPr>
            <a:lvl8pPr marL="34290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8pPr>
            <a:lvl9pPr marL="38862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9pPr>
          </a:lstStyle>
          <a:p>
            <a:pPr eaLnBrk="1" fontAlgn="ctr" hangingPunct="1">
              <a:spcBef>
                <a:spcPct val="50000"/>
              </a:spcBef>
              <a:spcAft>
                <a:spcPts val="0"/>
              </a:spcAft>
              <a:defRPr/>
            </a:pPr>
            <a:r>
              <a:rPr lang="ja-JP" altLang="en-US" sz="1300" i="1">
                <a:solidFill>
                  <a:prstClr val="black"/>
                </a:solidFill>
                <a:effectLst>
                  <a:outerShdw blurRad="38100" dist="38100" dir="2700000" algn="tl">
                    <a:srgbClr val="C0C0C0"/>
                  </a:outerShdw>
                </a:effectLst>
                <a:latin typeface="HGS創英角ｺﾞｼｯｸUB" pitchFamily="50" charset="-128"/>
              </a:rPr>
              <a:t>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ＳＣＳＫ株式会社　（英文：</a:t>
            </a:r>
            <a:r>
              <a:rPr lang="en-US" altLang="ja-JP" sz="1800" i="1">
                <a:solidFill>
                  <a:prstClr val="black"/>
                </a:solidFill>
                <a:effectLst>
                  <a:outerShdw blurRad="38100" dist="38100" dir="2700000" algn="tl">
                    <a:srgbClr val="C0C0C0"/>
                  </a:outerShdw>
                </a:effectLst>
                <a:latin typeface="HGS創英角ｺﾞｼｯｸUB" pitchFamily="50" charset="-128"/>
              </a:rPr>
              <a:t>SCSK Corporation</a:t>
            </a:r>
            <a:r>
              <a:rPr lang="ja-JP" altLang="en-US" sz="1800" i="1">
                <a:solidFill>
                  <a:prstClr val="black"/>
                </a:solidFill>
                <a:effectLst>
                  <a:outerShdw blurRad="38100" dist="38100" dir="2700000" algn="tl">
                    <a:srgbClr val="C0C0C0"/>
                  </a:outerShdw>
                </a:effectLst>
                <a:latin typeface="HGS創英角ｺﾞｼｯｸUB" pitchFamily="50" charset="-128"/>
              </a:rPr>
              <a:t>）</a:t>
            </a:r>
            <a:endParaRPr lang="en-US" altLang="ja-JP" sz="1800" i="1">
              <a:solidFill>
                <a:prstClr val="black"/>
              </a:solidFill>
              <a:effectLst>
                <a:outerShdw blurRad="38100" dist="38100" dir="2700000" algn="tl">
                  <a:srgbClr val="C0C0C0"/>
                </a:outerShdw>
              </a:effectLst>
              <a:latin typeface="HGS創英角ｺﾞｼｯｸUB" pitchFamily="50" charset="-128"/>
            </a:endParaRP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中井戸　信英</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東京都江東区豊洲</a:t>
            </a:r>
            <a:r>
              <a:rPr lang="en-US" altLang="ja-JP" sz="1800" i="1">
                <a:solidFill>
                  <a:prstClr val="black"/>
                </a:solidFill>
                <a:effectLst>
                  <a:outerShdw blurRad="38100" dist="38100" dir="2700000" algn="tl">
                    <a:srgbClr val="C0C0C0"/>
                  </a:outerShdw>
                </a:effectLst>
                <a:latin typeface="HGS創英角ｺﾞｼｯｸUB" pitchFamily="50" charset="-128"/>
              </a:rPr>
              <a:t>3-2-20 </a:t>
            </a:r>
            <a:r>
              <a:rPr lang="ja-JP" altLang="en-US" sz="1800" i="1">
                <a:solidFill>
                  <a:prstClr val="black"/>
                </a:solidFill>
                <a:effectLst>
                  <a:outerShdw blurRad="38100" dist="38100" dir="2700000" algn="tl">
                    <a:srgbClr val="C0C0C0"/>
                  </a:outerShdw>
                </a:effectLst>
                <a:latin typeface="HGS創英角ｺﾞｼｯｸUB" pitchFamily="50" charset="-128"/>
              </a:rPr>
              <a:t>豊洲フロント</a:t>
            </a:r>
          </a:p>
          <a:p>
            <a:pPr eaLnBrk="1" fontAlgn="ctr" hangingPunct="1">
              <a:spcBef>
                <a:spcPct val="50000"/>
              </a:spcBef>
              <a:spcAft>
                <a:spcPts val="0"/>
              </a:spcAft>
              <a:defRPr/>
            </a:pPr>
            <a:r>
              <a:rPr lang="ja-JP" altLang="ja-JP" sz="1800" i="1">
                <a:solidFill>
                  <a:prstClr val="black"/>
                </a:solidFill>
                <a:effectLst>
                  <a:outerShdw blurRad="38100" dist="38100" dir="2700000" algn="tl">
                    <a:srgbClr val="C0C0C0"/>
                  </a:outerShdw>
                </a:effectLst>
                <a:latin typeface="HGS創英角ｺﾞｼｯｸUB" pitchFamily="50" charset="-128"/>
              </a:rPr>
              <a:t>1969</a:t>
            </a:r>
            <a:r>
              <a:rPr lang="ja-JP" altLang="en-US" sz="1800" i="1">
                <a:solidFill>
                  <a:prstClr val="black"/>
                </a:solidFill>
                <a:effectLst>
                  <a:outerShdw blurRad="38100" dist="38100" dir="2700000" algn="tl">
                    <a:srgbClr val="C0C0C0"/>
                  </a:outerShdw>
                </a:effectLst>
                <a:latin typeface="HGS創英角ｺﾞｼｯｸUB" pitchFamily="50" charset="-128"/>
              </a:rPr>
              <a:t>年</a:t>
            </a:r>
            <a:r>
              <a:rPr lang="ja-JP" altLang="ja-JP" sz="1800" i="1">
                <a:solidFill>
                  <a:prstClr val="black"/>
                </a:solidFill>
                <a:effectLst>
                  <a:outerShdw blurRad="38100" dist="38100" dir="2700000" algn="tl">
                    <a:srgbClr val="C0C0C0"/>
                  </a:outerShdw>
                </a:effectLst>
                <a:latin typeface="HGS創英角ｺﾞｼｯｸUB" pitchFamily="50" charset="-128"/>
              </a:rPr>
              <a:t>10</a:t>
            </a:r>
            <a:r>
              <a:rPr lang="ja-JP" altLang="en-US" sz="1800" i="1">
                <a:solidFill>
                  <a:prstClr val="black"/>
                </a:solidFill>
                <a:effectLst>
                  <a:outerShdw blurRad="38100" dist="38100" dir="2700000" algn="tl">
                    <a:srgbClr val="C0C0C0"/>
                  </a:outerShdw>
                </a:effectLst>
                <a:latin typeface="HGS創英角ｺﾞｼｯｸUB" pitchFamily="50" charset="-128"/>
              </a:rPr>
              <a:t>月</a:t>
            </a:r>
            <a:r>
              <a:rPr lang="en-US" altLang="ja-JP" sz="1800" i="1">
                <a:solidFill>
                  <a:prstClr val="black"/>
                </a:solidFill>
                <a:effectLst>
                  <a:outerShdw blurRad="38100" dist="38100" dir="2700000" algn="tl">
                    <a:srgbClr val="C0C0C0"/>
                  </a:outerShdw>
                </a:effectLst>
                <a:latin typeface="HGS創英角ｺﾞｼｯｸUB" pitchFamily="50" charset="-128"/>
              </a:rPr>
              <a:t>25</a:t>
            </a:r>
            <a:r>
              <a:rPr lang="ja-JP" altLang="en-US" sz="1800" i="1">
                <a:solidFill>
                  <a:prstClr val="black"/>
                </a:solidFill>
                <a:effectLst>
                  <a:outerShdw blurRad="38100" dist="38100" dir="2700000" algn="tl">
                    <a:srgbClr val="C0C0C0"/>
                  </a:outerShdw>
                </a:effectLst>
                <a:latin typeface="HGS創英角ｺﾞｼｯｸUB" pitchFamily="50" charset="-128"/>
              </a:rPr>
              <a:t>日</a:t>
            </a:r>
          </a:p>
          <a:p>
            <a:pPr eaLnBrk="1" fontAlgn="ctr" hangingPunct="1">
              <a:spcBef>
                <a:spcPct val="50000"/>
              </a:spcBef>
              <a:spcAft>
                <a:spcPts val="0"/>
              </a:spcAft>
              <a:defRPr/>
            </a:pPr>
            <a:r>
              <a:rPr lang="ja-JP" altLang="ja-JP" sz="1800" i="1">
                <a:solidFill>
                  <a:prstClr val="black"/>
                </a:solidFill>
                <a:effectLst>
                  <a:outerShdw blurRad="38100" dist="38100" dir="2700000" algn="tl">
                    <a:srgbClr val="C0C0C0"/>
                  </a:outerShdw>
                </a:effectLst>
                <a:latin typeface="HGS創英角ｺﾞｼｯｸUB" pitchFamily="50" charset="-128"/>
              </a:rPr>
              <a:t>211</a:t>
            </a:r>
            <a:r>
              <a:rPr lang="ja-JP" altLang="en-US" sz="1800" i="1">
                <a:solidFill>
                  <a:prstClr val="black"/>
                </a:solidFill>
                <a:effectLst>
                  <a:outerShdw blurRad="38100" dist="38100" dir="2700000" algn="tl">
                    <a:srgbClr val="C0C0C0"/>
                  </a:outerShdw>
                </a:effectLst>
                <a:latin typeface="HGS創英角ｺﾞｼｯｸUB" pitchFamily="50" charset="-128"/>
              </a:rPr>
              <a:t>億</a:t>
            </a:r>
            <a:r>
              <a:rPr lang="ja-JP" altLang="ja-JP" sz="1800" i="1">
                <a:solidFill>
                  <a:prstClr val="black"/>
                </a:solidFill>
                <a:effectLst>
                  <a:outerShdw blurRad="38100" dist="38100" dir="2700000" algn="tl">
                    <a:srgbClr val="C0C0C0"/>
                  </a:outerShdw>
                </a:effectLst>
                <a:latin typeface="HGS創英角ｺﾞｼｯｸUB" pitchFamily="50" charset="-128"/>
              </a:rPr>
              <a:t>5</a:t>
            </a:r>
            <a:r>
              <a:rPr lang="ja-JP" altLang="en-US" sz="1800" i="1">
                <a:solidFill>
                  <a:prstClr val="black"/>
                </a:solidFill>
                <a:effectLst>
                  <a:outerShdw blurRad="38100" dist="38100" dir="2700000" algn="tl">
                    <a:srgbClr val="C0C0C0"/>
                  </a:outerShdw>
                </a:effectLst>
                <a:latin typeface="HGS創英角ｺﾞｼｯｸUB" pitchFamily="50" charset="-128"/>
              </a:rPr>
              <a:t>千</a:t>
            </a:r>
            <a:r>
              <a:rPr lang="ja-JP" altLang="ja-JP" sz="1800" i="1">
                <a:solidFill>
                  <a:prstClr val="black"/>
                </a:solidFill>
                <a:effectLst>
                  <a:outerShdw blurRad="38100" dist="38100" dir="2700000" algn="tl">
                    <a:srgbClr val="C0C0C0"/>
                  </a:outerShdw>
                </a:effectLst>
                <a:latin typeface="HGS創英角ｺﾞｼｯｸUB" pitchFamily="50" charset="-128"/>
              </a:rPr>
              <a:t>2</a:t>
            </a:r>
            <a:r>
              <a:rPr lang="ja-JP" altLang="en-US" sz="1800" i="1">
                <a:solidFill>
                  <a:prstClr val="black"/>
                </a:solidFill>
                <a:effectLst>
                  <a:outerShdw blurRad="38100" dist="38100" dir="2700000" algn="tl">
                    <a:srgbClr val="C0C0C0"/>
                  </a:outerShdw>
                </a:effectLst>
                <a:latin typeface="HGS創英角ｺﾞｼｯｸUB" pitchFamily="50" charset="-128"/>
              </a:rPr>
              <a:t>百万円</a:t>
            </a:r>
            <a:endParaRPr lang="ja-JP" altLang="ja-JP" sz="1800" i="1">
              <a:solidFill>
                <a:srgbClr val="0066FF"/>
              </a:solidFill>
              <a:effectLst>
                <a:outerShdw blurRad="38100" dist="38100" dir="2700000" algn="tl">
                  <a:srgbClr val="C0C0C0"/>
                </a:outerShdw>
              </a:effectLst>
              <a:latin typeface="HGS創英角ｺﾞｼｯｸUB" pitchFamily="50" charset="-128"/>
            </a:endParaRPr>
          </a:p>
          <a:p>
            <a:pPr eaLnBrk="1" fontAlgn="ctr" hangingPunct="1">
              <a:spcBef>
                <a:spcPct val="50000"/>
              </a:spcBef>
              <a:spcAft>
                <a:spcPts val="0"/>
              </a:spcAft>
              <a:defRPr/>
            </a:pPr>
            <a:r>
              <a:rPr lang="en-US" altLang="ja-JP" sz="1800" i="1">
                <a:solidFill>
                  <a:prstClr val="black"/>
                </a:solidFill>
                <a:effectLst>
                  <a:outerShdw blurRad="38100" dist="38100" dir="2700000" algn="tl">
                    <a:srgbClr val="C0C0C0"/>
                  </a:outerShdw>
                </a:effectLst>
                <a:latin typeface="HGS創英角ｺﾞｼｯｸUB" pitchFamily="50" charset="-128"/>
              </a:rPr>
              <a:t>12,095</a:t>
            </a:r>
            <a:r>
              <a:rPr lang="ja-JP" altLang="en-US" sz="1800" i="1">
                <a:solidFill>
                  <a:prstClr val="black"/>
                </a:solidFill>
                <a:effectLst>
                  <a:outerShdw blurRad="38100" dist="38100" dir="2700000" algn="tl">
                    <a:srgbClr val="C0C0C0"/>
                  </a:outerShdw>
                </a:effectLst>
                <a:latin typeface="HGS創英角ｺﾞｼｯｸUB" pitchFamily="50" charset="-128"/>
              </a:rPr>
              <a:t>名 （連結）</a:t>
            </a:r>
            <a:endParaRPr lang="en-US" altLang="ja-JP" sz="1800" i="1">
              <a:solidFill>
                <a:prstClr val="black"/>
              </a:solidFill>
              <a:effectLst>
                <a:outerShdw blurRad="38100" dist="38100" dir="2700000" algn="tl">
                  <a:srgbClr val="C0C0C0"/>
                </a:outerShdw>
              </a:effectLst>
              <a:latin typeface="HGS創英角ｺﾞｼｯｸUB" pitchFamily="50" charset="-128"/>
            </a:endParaRPr>
          </a:p>
          <a:p>
            <a:pPr eaLnBrk="1" fontAlgn="ctr" hangingPunct="1">
              <a:spcBef>
                <a:spcPct val="50000"/>
              </a:spcBef>
              <a:spcAft>
                <a:spcPts val="0"/>
              </a:spcAft>
              <a:defRPr/>
            </a:pPr>
            <a:endParaRPr lang="ja-JP" altLang="en-US" sz="1800" i="1">
              <a:solidFill>
                <a:prstClr val="black"/>
              </a:solidFill>
              <a:effectLst>
                <a:outerShdw blurRad="38100" dist="38100" dir="2700000" algn="tl">
                  <a:srgbClr val="C0C0C0"/>
                </a:outerShdw>
              </a:effectLst>
              <a:latin typeface="HGS創英角ｺﾞｼｯｸUB" pitchFamily="50" charset="-128"/>
            </a:endParaRPr>
          </a:p>
          <a:p>
            <a:pPr eaLnBrk="1" fontAlgn="ctr" hangingPunct="1">
              <a:spcBef>
                <a:spcPct val="50000"/>
              </a:spcBef>
              <a:spcAft>
                <a:spcPts val="0"/>
              </a:spcAft>
              <a:defRPr/>
            </a:pPr>
            <a:r>
              <a:rPr lang="ja-JP" altLang="en-US" sz="800" i="1">
                <a:solidFill>
                  <a:srgbClr val="FF0000"/>
                </a:solidFill>
                <a:effectLst>
                  <a:outerShdw blurRad="38100" dist="38100" dir="2700000" algn="tl">
                    <a:srgbClr val="C0C0C0"/>
                  </a:outerShdw>
                </a:effectLst>
                <a:latin typeface="HGS創英角ｺﾞｼｯｸUB" pitchFamily="50" charset="-128"/>
              </a:rPr>
              <a:t> </a:t>
            </a:r>
          </a:p>
          <a:p>
            <a:pPr eaLnBrk="1" fontAlgn="ctr" hangingPunct="1">
              <a:spcBef>
                <a:spcPct val="50000"/>
              </a:spcBef>
              <a:spcAft>
                <a:spcPts val="0"/>
              </a:spcAft>
              <a:defRPr/>
            </a:pPr>
            <a:endParaRPr lang="en-US" altLang="ja-JP" sz="1300" i="1">
              <a:solidFill>
                <a:prstClr val="black"/>
              </a:solidFill>
              <a:effectLst>
                <a:outerShdw blurRad="38100" dist="38100" dir="2700000" algn="tl">
                  <a:srgbClr val="C0C0C0"/>
                </a:outerShdw>
              </a:effectLst>
              <a:latin typeface="HGS創英角ｺﾞｼｯｸUB" pitchFamily="50" charset="-128"/>
            </a:endParaRPr>
          </a:p>
        </p:txBody>
      </p:sp>
      <p:pic>
        <p:nvPicPr>
          <p:cNvPr id="221188" name="Picture 269" descr="SCSK"/>
          <p:cNvPicPr>
            <a:picLocks noChangeAspect="1" noChangeArrowheads="1"/>
          </p:cNvPicPr>
          <p:nvPr/>
        </p:nvPicPr>
        <p:blipFill>
          <a:blip r:embed="rId3"/>
          <a:srcRect/>
          <a:stretch>
            <a:fillRect/>
          </a:stretch>
        </p:blipFill>
        <p:spPr bwMode="auto">
          <a:xfrm>
            <a:off x="179388" y="4927600"/>
            <a:ext cx="2000250" cy="838200"/>
          </a:xfrm>
          <a:prstGeom prst="rect">
            <a:avLst/>
          </a:prstGeom>
          <a:noFill/>
          <a:ln w="9525">
            <a:noFill/>
            <a:miter lim="800000"/>
            <a:headEnd/>
            <a:tailEnd/>
          </a:ln>
        </p:spPr>
      </p:pic>
      <p:sp>
        <p:nvSpPr>
          <p:cNvPr id="6" name="正方形/長方形 5"/>
          <p:cNvSpPr/>
          <p:nvPr/>
        </p:nvSpPr>
        <p:spPr>
          <a:xfrm>
            <a:off x="2355850" y="3792538"/>
            <a:ext cx="6769100" cy="3070225"/>
          </a:xfrm>
          <a:prstGeom prst="rect">
            <a:avLst/>
          </a:prstGeom>
        </p:spPr>
        <p:txBody>
          <a:bodyPr>
            <a:spAutoFit/>
          </a:bodyPr>
          <a:lstStyle/>
          <a:p>
            <a:pPr fontAlgn="auto">
              <a:spcBef>
                <a:spcPts val="0"/>
              </a:spcBef>
              <a:spcAft>
                <a:spcPts val="0"/>
              </a:spcAft>
              <a:defRPr/>
            </a:pPr>
            <a:r>
              <a:rPr lang="en-US" altLang="ja-JP" sz="1400" i="1">
                <a:solidFill>
                  <a:prstClr val="black"/>
                </a:solidFill>
                <a:effectLst>
                  <a:outerShdw blurRad="38100" dist="38100" dir="2700000" algn="tl">
                    <a:srgbClr val="C0C0C0"/>
                  </a:outerShdw>
                </a:effectLst>
                <a:latin typeface="HGS創英角ｺﾞｼｯｸUB" pitchFamily="50" charset="-128"/>
                <a:ea typeface="+mn-ea"/>
              </a:rPr>
              <a:t>2011</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年</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10</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月</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1</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日に、住商情報システム株式会社（略称 </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SCS</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）と株式会社</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CSK</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が合併し、「ＳＣＳＫ株式会社」が誕生しました。</a:t>
            </a:r>
          </a:p>
          <a:p>
            <a:pPr fontAlgn="auto">
              <a:spcBef>
                <a:spcPts val="0"/>
              </a:spcBef>
              <a:spcAft>
                <a:spcPts val="0"/>
              </a:spcAft>
              <a:defRPr/>
            </a:pPr>
            <a:endParaRPr lang="ja-JP" altLang="en-US" sz="1400" i="1">
              <a:solidFill>
                <a:prstClr val="black"/>
              </a:solidFill>
              <a:effectLst>
                <a:outerShdw blurRad="38100" dist="38100" dir="2700000" algn="tl">
                  <a:srgbClr val="C0C0C0"/>
                </a:outerShdw>
              </a:effectLst>
              <a:latin typeface="HGS創英角ｺﾞｼｯｸUB" pitchFamily="50" charset="-128"/>
              <a:ea typeface="+mn-ea"/>
            </a:endParaRPr>
          </a:p>
          <a:p>
            <a:pPr fontAlgn="auto">
              <a:spcBef>
                <a:spcPts val="0"/>
              </a:spcBef>
              <a:spcAft>
                <a:spcPts val="0"/>
              </a:spcAft>
              <a:defRPr/>
            </a:pP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システム開発から</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インフラ構築、</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マネジメント、</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BPO</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ハード・ソフト販売までワンストップでご提供する「グローバル</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サービスカンパニー」として、お客様のビジネスを力強くサポートしてまいります。</a:t>
            </a:r>
          </a:p>
          <a:p>
            <a:pPr fontAlgn="auto">
              <a:spcBef>
                <a:spcPts val="0"/>
              </a:spcBef>
              <a:spcAft>
                <a:spcPts val="0"/>
              </a:spcAft>
              <a:defRPr/>
            </a:pPr>
            <a:endParaRPr lang="en-US" altLang="ja-JP" sz="1400" i="1">
              <a:solidFill>
                <a:prstClr val="black"/>
              </a:solidFill>
              <a:effectLst>
                <a:outerShdw blurRad="38100" dist="38100" dir="2700000" algn="tl">
                  <a:srgbClr val="C0C0C0"/>
                </a:outerShdw>
              </a:effectLst>
              <a:latin typeface="HGS創英角ｺﾞｼｯｸUB" pitchFamily="50" charset="-128"/>
              <a:ea typeface="+mn-ea"/>
            </a:endParaRPr>
          </a:p>
          <a:p>
            <a:pPr fontAlgn="auto">
              <a:spcBef>
                <a:spcPts val="0"/>
              </a:spcBef>
              <a:spcAft>
                <a:spcPts val="0"/>
              </a:spcAft>
              <a:defRPr/>
            </a:pP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SCSK</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のコーポレートブランドマークは、</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SCS</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と</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CSK</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が一つの企業となり、これからの</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サービスをフルラインナップで担っていく「自信」と「信頼感」を表現した、ソリッドで力強いワードマークです。</a:t>
            </a:r>
          </a:p>
          <a:p>
            <a:pPr fontAlgn="auto">
              <a:spcBef>
                <a:spcPts val="0"/>
              </a:spcBef>
              <a:spcAft>
                <a:spcPts val="0"/>
              </a:spcAft>
              <a:defRPr/>
            </a:pPr>
            <a:endParaRPr lang="ja-JP" altLang="en-US" sz="1400" i="1">
              <a:solidFill>
                <a:prstClr val="black"/>
              </a:solidFill>
              <a:effectLst>
                <a:outerShdw blurRad="38100" dist="38100" dir="2700000" algn="tl">
                  <a:srgbClr val="C0C0C0"/>
                </a:outerShdw>
              </a:effectLst>
              <a:latin typeface="HGS創英角ｺﾞｼｯｸUB" pitchFamily="50" charset="-128"/>
              <a:ea typeface="+mn-ea"/>
            </a:endParaRPr>
          </a:p>
          <a:p>
            <a:pPr fontAlgn="auto">
              <a:spcBef>
                <a:spcPts val="0"/>
              </a:spcBef>
              <a:spcAft>
                <a:spcPts val="0"/>
              </a:spcAft>
              <a:defRPr/>
            </a:pP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しっかりとつながった「</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」と「</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」は、「</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SCS</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」と「</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CSK</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」の絆を象徴するだけでなく、革新的な「</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Computer Service</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」で創造し続ける「</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Customer Satisfaction</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」を表現しています。</a:t>
            </a:r>
          </a:p>
        </p:txBody>
      </p:sp>
      <p:pic>
        <p:nvPicPr>
          <p:cNvPr id="221190" name="Picture 24" descr="http://web.offix-data.co.jp/photo/豊洲フロント.jpg"/>
          <p:cNvPicPr>
            <a:picLocks noChangeAspect="1" noChangeArrowheads="1"/>
          </p:cNvPicPr>
          <p:nvPr/>
        </p:nvPicPr>
        <p:blipFill>
          <a:blip r:embed="rId4"/>
          <a:srcRect/>
          <a:stretch>
            <a:fillRect/>
          </a:stretch>
        </p:blipFill>
        <p:spPr bwMode="auto">
          <a:xfrm>
            <a:off x="5989638" y="2479675"/>
            <a:ext cx="2070100" cy="1223963"/>
          </a:xfrm>
          <a:prstGeom prst="rect">
            <a:avLst/>
          </a:prstGeom>
          <a:noFill/>
          <a:ln w="9525">
            <a:noFill/>
            <a:miter lim="800000"/>
            <a:headEnd/>
            <a:tailEnd/>
          </a:ln>
        </p:spPr>
      </p:pic>
      <p:sp>
        <p:nvSpPr>
          <p:cNvPr id="9" name="Rectangle 11"/>
          <p:cNvSpPr>
            <a:spLocks noChangeArrowheads="1"/>
          </p:cNvSpPr>
          <p:nvPr/>
        </p:nvSpPr>
        <p:spPr bwMode="auto">
          <a:xfrm>
            <a:off x="309563" y="6592888"/>
            <a:ext cx="412750" cy="228600"/>
          </a:xfrm>
          <a:prstGeom prst="rect">
            <a:avLst/>
          </a:prstGeom>
          <a:noFill/>
          <a:ln>
            <a:noFill/>
          </a:ln>
          <a:effectLst/>
          <a:extLst>
            <a:ext uri="{909E8E84-426E-40DD-AFC4-6F175D3DCCD1}"/>
            <a:ext uri="{91240B29-F687-4F45-9708-019B960494DF}"/>
            <a:ext uri="{AF507438-7753-43E0-B8FC-AC1667EBCBE1}"/>
          </a:extLst>
        </p:spPr>
        <p:txBody>
          <a:bodyPr wrap="none" lIns="0" tIns="0" rIns="0" bIns="0">
            <a:spAutoFit/>
          </a:bodyPr>
          <a:lstStyle/>
          <a:p>
            <a:pPr algn="r"/>
            <a:r>
              <a:rPr lang="en-US" altLang="ja-JP" sz="1100">
                <a:solidFill>
                  <a:srgbClr val="5F5F5F"/>
                </a:solidFill>
                <a:latin typeface="Calibri" pitchFamily="34" charset="0"/>
              </a:rPr>
              <a:t>Page</a:t>
            </a:r>
            <a:r>
              <a:rPr lang="en-US" altLang="ja-JP" sz="1500">
                <a:solidFill>
                  <a:srgbClr val="5F5F5F"/>
                </a:solidFill>
                <a:latin typeface="Calibri" pitchFamily="34" charset="0"/>
              </a:rPr>
              <a:t> 1</a:t>
            </a:r>
          </a:p>
        </p:txBody>
      </p:sp>
    </p:spTree>
  </p:cSld>
  <p:clrMapOvr>
    <a:masterClrMapping/>
  </p:clrMapOvr>
  <p:transition advTm="30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3" name="Picture 12" descr="表紙"/>
          <p:cNvPicPr>
            <a:picLocks noChangeAspect="1" noChangeArrowheads="1"/>
          </p:cNvPicPr>
          <p:nvPr/>
        </p:nvPicPr>
        <p:blipFill>
          <a:blip r:embed="rId2"/>
          <a:srcRect/>
          <a:stretch>
            <a:fillRect/>
          </a:stretch>
        </p:blipFill>
        <p:spPr bwMode="auto">
          <a:xfrm>
            <a:off x="0" y="0"/>
            <a:ext cx="9148763" cy="6856413"/>
          </a:xfrm>
          <a:prstGeom prst="rect">
            <a:avLst/>
          </a:prstGeom>
          <a:noFill/>
          <a:ln w="9525">
            <a:noFill/>
            <a:miter lim="800000"/>
            <a:headEnd/>
            <a:tailEnd/>
          </a:ln>
        </p:spPr>
      </p:pic>
      <p:sp>
        <p:nvSpPr>
          <p:cNvPr id="223234" name="Text Box 10"/>
          <p:cNvSpPr txBox="1">
            <a:spLocks noChangeArrowheads="1"/>
          </p:cNvSpPr>
          <p:nvPr/>
        </p:nvSpPr>
        <p:spPr bwMode="auto">
          <a:xfrm>
            <a:off x="7270750" y="6634163"/>
            <a:ext cx="1779588" cy="223837"/>
          </a:xfrm>
          <a:prstGeom prst="rect">
            <a:avLst/>
          </a:prstGeom>
          <a:noFill/>
          <a:ln w="9525">
            <a:noFill/>
            <a:miter lim="800000"/>
            <a:headEnd/>
            <a:tailEnd/>
          </a:ln>
        </p:spPr>
        <p:txBody>
          <a:bodyPr wrap="none" lIns="83988" tIns="41994" rIns="83988" bIns="41994">
            <a:spAutoFit/>
          </a:bodyPr>
          <a:lstStyle/>
          <a:p>
            <a:pPr algn="r"/>
            <a:r>
              <a:rPr lang="en-US" altLang="ja-JP" sz="900">
                <a:solidFill>
                  <a:srgbClr val="5F5F5F"/>
                </a:solidFill>
              </a:rPr>
              <a:t>Copyright(c) SCSK Corporation</a:t>
            </a:r>
            <a:endParaRPr lang="en-US" altLang="ja-JP" sz="900" noProof="1">
              <a:solidFill>
                <a:srgbClr val="5F5F5F"/>
              </a:solidFill>
            </a:endParaRPr>
          </a:p>
        </p:txBody>
      </p:sp>
      <p:sp>
        <p:nvSpPr>
          <p:cNvPr id="223235" name="Rectangle 11"/>
          <p:cNvSpPr>
            <a:spLocks noChangeArrowheads="1"/>
          </p:cNvSpPr>
          <p:nvPr/>
        </p:nvSpPr>
        <p:spPr bwMode="auto">
          <a:xfrm>
            <a:off x="309563" y="6592888"/>
            <a:ext cx="412750" cy="228600"/>
          </a:xfrm>
          <a:prstGeom prst="rect">
            <a:avLst/>
          </a:prstGeom>
          <a:noFill/>
          <a:ln w="9525">
            <a:noFill/>
            <a:miter lim="800000"/>
            <a:headEnd/>
            <a:tailEnd/>
          </a:ln>
        </p:spPr>
        <p:txBody>
          <a:bodyPr wrap="none" lIns="0" tIns="0" rIns="0" bIns="0">
            <a:spAutoFit/>
          </a:bodyPr>
          <a:lstStyle/>
          <a:p>
            <a:pPr algn="r"/>
            <a:r>
              <a:rPr lang="en-US" altLang="ja-JP" sz="1100">
                <a:solidFill>
                  <a:srgbClr val="5F5F5F"/>
                </a:solidFill>
                <a:latin typeface="Calibri" pitchFamily="34" charset="0"/>
              </a:rPr>
              <a:t>Page</a:t>
            </a:r>
            <a:r>
              <a:rPr lang="en-US" altLang="ja-JP" sz="1500">
                <a:solidFill>
                  <a:srgbClr val="5F5F5F"/>
                </a:solidFill>
                <a:latin typeface="Calibri" pitchFamily="34" charset="0"/>
              </a:rPr>
              <a:t> 2</a:t>
            </a:r>
          </a:p>
        </p:txBody>
      </p:sp>
      <p:sp>
        <p:nvSpPr>
          <p:cNvPr id="6" name="Isosceles Triangle 5"/>
          <p:cNvSpPr/>
          <p:nvPr/>
        </p:nvSpPr>
        <p:spPr>
          <a:xfrm>
            <a:off x="1468438" y="1857375"/>
            <a:ext cx="2549525" cy="2249488"/>
          </a:xfrm>
          <a:prstGeom prst="triangle">
            <a:avLst/>
          </a:prstGeom>
          <a:gradFill flip="none" rotWithShape="1">
            <a:gsLst>
              <a:gs pos="0">
                <a:schemeClr val="accent2">
                  <a:lumMod val="60000"/>
                  <a:lumOff val="40000"/>
                </a:schemeClr>
              </a:gs>
              <a:gs pos="76000">
                <a:schemeClr val="accent2">
                  <a:lumMod val="20000"/>
                  <a:lumOff val="80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7" name="Trapezoid 6"/>
          <p:cNvSpPr/>
          <p:nvPr/>
        </p:nvSpPr>
        <p:spPr>
          <a:xfrm>
            <a:off x="71438" y="5364163"/>
            <a:ext cx="5326062" cy="1244600"/>
          </a:xfrm>
          <a:prstGeom prst="trapezoid">
            <a:avLst>
              <a:gd name="adj" fmla="val 57121"/>
            </a:avLst>
          </a:prstGeom>
          <a:gradFill flip="none" rotWithShape="1">
            <a:gsLst>
              <a:gs pos="0">
                <a:schemeClr val="accent6">
                  <a:lumMod val="50000"/>
                  <a:lumOff val="50000"/>
                </a:schemeClr>
              </a:gs>
              <a:gs pos="100000">
                <a:schemeClr val="accent6">
                  <a:lumMod val="10000"/>
                  <a:lumOff val="90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10" name="Trapezoid 9"/>
          <p:cNvSpPr/>
          <p:nvPr/>
        </p:nvSpPr>
        <p:spPr>
          <a:xfrm>
            <a:off x="804863" y="4162425"/>
            <a:ext cx="3863975" cy="1133475"/>
          </a:xfrm>
          <a:prstGeom prst="trapezoid">
            <a:avLst>
              <a:gd name="adj" fmla="val 57121"/>
            </a:avLst>
          </a:prstGeom>
          <a:gradFill flip="none" rotWithShape="1">
            <a:gsLst>
              <a:gs pos="0">
                <a:schemeClr val="accent6">
                  <a:lumMod val="50000"/>
                  <a:lumOff val="50000"/>
                </a:schemeClr>
              </a:gs>
              <a:gs pos="99000">
                <a:schemeClr val="accent6">
                  <a:lumMod val="10000"/>
                  <a:lumOff val="90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11" name="Trapezoid 10"/>
          <p:cNvSpPr/>
          <p:nvPr/>
        </p:nvSpPr>
        <p:spPr>
          <a:xfrm>
            <a:off x="71438" y="6362700"/>
            <a:ext cx="5326062" cy="246063"/>
          </a:xfrm>
          <a:prstGeom prst="trapezoid">
            <a:avLst>
              <a:gd name="adj" fmla="val 57121"/>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12" name="Trapezoid 11"/>
          <p:cNvSpPr/>
          <p:nvPr/>
        </p:nvSpPr>
        <p:spPr>
          <a:xfrm>
            <a:off x="798513" y="5056188"/>
            <a:ext cx="3868737" cy="247650"/>
          </a:xfrm>
          <a:prstGeom prst="trapezoid">
            <a:avLst>
              <a:gd name="adj" fmla="val 57121"/>
            </a:avLst>
          </a:prstGeom>
          <a:solidFill>
            <a:schemeClr val="accent5">
              <a:lumMod val="75000"/>
            </a:schemeClr>
          </a:solidFill>
          <a:ln w="3650" cap="flat" cmpd="sng" algn="ctr">
            <a:solidFill>
              <a:schemeClr val="accent5">
                <a:lumMod val="7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13" name="Trapezoid 12"/>
          <p:cNvSpPr/>
          <p:nvPr/>
        </p:nvSpPr>
        <p:spPr>
          <a:xfrm>
            <a:off x="1465263" y="3868738"/>
            <a:ext cx="2552700" cy="246062"/>
          </a:xfrm>
          <a:prstGeom prst="trapezoid">
            <a:avLst>
              <a:gd name="adj" fmla="val 57121"/>
            </a:avLst>
          </a:prstGeom>
          <a:solidFill>
            <a:schemeClr val="accent5">
              <a:lumMod val="75000"/>
            </a:schemeClr>
          </a:solidFill>
          <a:ln w="3650" cap="flat" cmpd="sng" algn="ctr">
            <a:solidFill>
              <a:schemeClr val="accent5">
                <a:lumMod val="7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223242" name="TextBox 13"/>
          <p:cNvSpPr txBox="1">
            <a:spLocks noChangeArrowheads="1"/>
          </p:cNvSpPr>
          <p:nvPr/>
        </p:nvSpPr>
        <p:spPr bwMode="auto">
          <a:xfrm>
            <a:off x="1768475" y="3813175"/>
            <a:ext cx="2011363" cy="358775"/>
          </a:xfrm>
          <a:prstGeom prst="rect">
            <a:avLst/>
          </a:prstGeom>
          <a:noFill/>
          <a:ln w="9525">
            <a:noFill/>
            <a:miter lim="800000"/>
            <a:headEnd/>
            <a:tailEnd/>
          </a:ln>
        </p:spPr>
        <p:txBody>
          <a:bodyPr lIns="95788" tIns="47894" rIns="95788" bIns="47894">
            <a:spAutoFit/>
          </a:bodyPr>
          <a:lstStyle/>
          <a:p>
            <a:pPr algn="ctr"/>
            <a:r>
              <a:rPr kumimoji="0" lang="ja-JP" altLang="en-US" sz="1700" b="1">
                <a:solidFill>
                  <a:srgbClr val="FFFFFF"/>
                </a:solidFill>
                <a:latin typeface="Calibri" pitchFamily="34" charset="0"/>
              </a:rPr>
              <a:t>第</a:t>
            </a:r>
            <a:r>
              <a:rPr kumimoji="0" lang="en-US" altLang="ja-JP" sz="1700" b="1">
                <a:solidFill>
                  <a:srgbClr val="FFFFFF"/>
                </a:solidFill>
                <a:latin typeface="Calibri" pitchFamily="34" charset="0"/>
              </a:rPr>
              <a:t>3</a:t>
            </a:r>
            <a:r>
              <a:rPr kumimoji="0" lang="ja-JP" altLang="en-US" sz="1700" b="1">
                <a:solidFill>
                  <a:srgbClr val="FFFFFF"/>
                </a:solidFill>
                <a:latin typeface="Calibri" pitchFamily="34" charset="0"/>
              </a:rPr>
              <a:t>世代</a:t>
            </a:r>
          </a:p>
        </p:txBody>
      </p:sp>
      <p:sp>
        <p:nvSpPr>
          <p:cNvPr id="223243" name="TextBox 14"/>
          <p:cNvSpPr txBox="1">
            <a:spLocks noChangeArrowheads="1"/>
          </p:cNvSpPr>
          <p:nvPr/>
        </p:nvSpPr>
        <p:spPr bwMode="auto">
          <a:xfrm>
            <a:off x="1768475" y="5008563"/>
            <a:ext cx="2011363" cy="358775"/>
          </a:xfrm>
          <a:prstGeom prst="rect">
            <a:avLst/>
          </a:prstGeom>
          <a:noFill/>
          <a:ln w="9525">
            <a:noFill/>
            <a:miter lim="800000"/>
            <a:headEnd/>
            <a:tailEnd/>
          </a:ln>
        </p:spPr>
        <p:txBody>
          <a:bodyPr lIns="95788" tIns="47894" rIns="95788" bIns="47894">
            <a:spAutoFit/>
          </a:bodyPr>
          <a:lstStyle/>
          <a:p>
            <a:pPr algn="ctr"/>
            <a:r>
              <a:rPr kumimoji="0" lang="ja-JP" altLang="en-US" sz="1700" b="1">
                <a:solidFill>
                  <a:srgbClr val="FFFFFF"/>
                </a:solidFill>
                <a:latin typeface="Calibri" pitchFamily="34" charset="0"/>
              </a:rPr>
              <a:t>第</a:t>
            </a:r>
            <a:r>
              <a:rPr kumimoji="0" lang="en-US" altLang="ja-JP" sz="1700" b="1">
                <a:solidFill>
                  <a:srgbClr val="FFFFFF"/>
                </a:solidFill>
                <a:latin typeface="Calibri" pitchFamily="34" charset="0"/>
              </a:rPr>
              <a:t>2</a:t>
            </a:r>
            <a:r>
              <a:rPr kumimoji="0" lang="ja-JP" altLang="en-US" sz="1700" b="1">
                <a:solidFill>
                  <a:srgbClr val="FFFFFF"/>
                </a:solidFill>
                <a:latin typeface="Calibri" pitchFamily="34" charset="0"/>
              </a:rPr>
              <a:t>世代</a:t>
            </a:r>
          </a:p>
        </p:txBody>
      </p:sp>
      <p:sp>
        <p:nvSpPr>
          <p:cNvPr id="223244" name="TextBox 15"/>
          <p:cNvSpPr txBox="1">
            <a:spLocks noChangeArrowheads="1"/>
          </p:cNvSpPr>
          <p:nvPr/>
        </p:nvSpPr>
        <p:spPr bwMode="auto">
          <a:xfrm>
            <a:off x="1804988" y="6310313"/>
            <a:ext cx="2011362" cy="358775"/>
          </a:xfrm>
          <a:prstGeom prst="rect">
            <a:avLst/>
          </a:prstGeom>
          <a:noFill/>
          <a:ln w="9525">
            <a:noFill/>
            <a:miter lim="800000"/>
            <a:headEnd/>
            <a:tailEnd/>
          </a:ln>
        </p:spPr>
        <p:txBody>
          <a:bodyPr lIns="95788" tIns="47894" rIns="95788" bIns="47894">
            <a:spAutoFit/>
          </a:bodyPr>
          <a:lstStyle/>
          <a:p>
            <a:pPr algn="ctr"/>
            <a:r>
              <a:rPr kumimoji="0" lang="ja-JP" altLang="en-US" sz="1700" b="1">
                <a:solidFill>
                  <a:srgbClr val="FFFFFF"/>
                </a:solidFill>
                <a:latin typeface="Calibri" pitchFamily="34" charset="0"/>
              </a:rPr>
              <a:t>第</a:t>
            </a:r>
            <a:r>
              <a:rPr kumimoji="0" lang="en-US" altLang="ja-JP" sz="1700" b="1">
                <a:solidFill>
                  <a:srgbClr val="FFFFFF"/>
                </a:solidFill>
                <a:latin typeface="Calibri" pitchFamily="34" charset="0"/>
              </a:rPr>
              <a:t>1</a:t>
            </a:r>
            <a:r>
              <a:rPr kumimoji="0" lang="ja-JP" altLang="en-US" sz="1700" b="1">
                <a:solidFill>
                  <a:srgbClr val="FFFFFF"/>
                </a:solidFill>
                <a:latin typeface="Calibri" pitchFamily="34" charset="0"/>
              </a:rPr>
              <a:t>世代</a:t>
            </a:r>
          </a:p>
        </p:txBody>
      </p:sp>
      <p:sp>
        <p:nvSpPr>
          <p:cNvPr id="76813" name="Text Placeholder 6"/>
          <p:cNvSpPr txBox="1">
            <a:spLocks/>
          </p:cNvSpPr>
          <p:nvPr/>
        </p:nvSpPr>
        <p:spPr bwMode="auto">
          <a:xfrm>
            <a:off x="3716338" y="2438400"/>
            <a:ext cx="4392612" cy="1368425"/>
          </a:xfrm>
          <a:prstGeom prst="rect">
            <a:avLst/>
          </a:prstGeom>
          <a:noFill/>
          <a:ln>
            <a:noFill/>
          </a:ln>
          <a:extLst>
            <a:ext uri="{909E8E84-426E-40DD-AFC4-6F175D3DCCD1}"/>
            <a:ext uri="{91240B29-F687-4F45-9708-019B960494DF}"/>
          </a:extLst>
        </p:spPr>
        <p:txBody>
          <a:bodyPr lIns="95788" tIns="47894" rIns="95788" bIns="47894"/>
          <a:lstStyle>
            <a:lvl1pPr marL="169863" indent="-169863">
              <a:defRPr kumimoji="1">
                <a:solidFill>
                  <a:schemeClr val="tx1"/>
                </a:solidFill>
                <a:latin typeface="Arial" pitchFamily="34" charset="0"/>
                <a:ea typeface="ＭＳ Ｐゴシック" pitchFamily="50" charset="-128"/>
              </a:defRPr>
            </a:lvl1pPr>
            <a:lvl2pPr marL="398463" indent="-169863">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a:solidFill>
                  <a:schemeClr val="tx1"/>
                </a:solidFill>
                <a:latin typeface="Arial" pitchFamily="34" charset="0"/>
                <a:ea typeface="ＭＳ Ｐゴシック" pitchFamily="50" charset="-128"/>
              </a:defRPr>
            </a:lvl9pPr>
          </a:lstStyle>
          <a:p>
            <a:pPr fontAlgn="auto">
              <a:spcBef>
                <a:spcPts val="733"/>
              </a:spcBef>
              <a:spcAft>
                <a:spcPts val="0"/>
              </a:spcAft>
              <a:buSzPct val="66000"/>
              <a:defRPr/>
            </a:pPr>
            <a:r>
              <a:rPr kumimoji="0" lang="ja-JP" altLang="en-US" b="1" dirty="0" smtClean="0">
                <a:solidFill>
                  <a:srgbClr val="33CC33"/>
                </a:solidFill>
                <a:effectLst>
                  <a:outerShdw blurRad="38100" dist="38100" dir="2700000" algn="tl">
                    <a:srgbClr val="C0C0C0"/>
                  </a:outerShdw>
                </a:effectLst>
                <a:latin typeface="Calibri" pitchFamily="34" charset="0"/>
              </a:rPr>
              <a:t>従来の</a:t>
            </a:r>
            <a:r>
              <a:rPr kumimoji="0" lang="en-US" altLang="ja-JP" b="1" dirty="0" smtClean="0">
                <a:solidFill>
                  <a:srgbClr val="33CC33"/>
                </a:solidFill>
                <a:effectLst>
                  <a:outerShdw blurRad="38100" dist="38100" dir="2700000" algn="tl">
                    <a:srgbClr val="C0C0C0"/>
                  </a:outerShdw>
                </a:effectLst>
                <a:latin typeface="Calibri" pitchFamily="34" charset="0"/>
              </a:rPr>
              <a:t>SSD</a:t>
            </a:r>
            <a:r>
              <a:rPr kumimoji="0" lang="ja-JP" altLang="en-US" b="1" dirty="0" smtClean="0">
                <a:solidFill>
                  <a:srgbClr val="33CC33"/>
                </a:solidFill>
                <a:effectLst>
                  <a:outerShdw blurRad="38100" dist="38100" dir="2700000" algn="tl">
                    <a:srgbClr val="C0C0C0"/>
                  </a:outerShdw>
                </a:effectLst>
                <a:latin typeface="Calibri" pitchFamily="34" charset="0"/>
              </a:rPr>
              <a:t>製品の使い難い点を改善</a:t>
            </a:r>
          </a:p>
          <a:p>
            <a:pPr lvl="1" fontAlgn="auto">
              <a:spcBef>
                <a:spcPts val="576"/>
              </a:spcBef>
              <a:spcAft>
                <a:spcPts val="0"/>
              </a:spcAft>
              <a:buClr>
                <a:srgbClr val="58A132"/>
              </a:buClr>
              <a:buSzPct val="60000"/>
              <a:buFontTx/>
              <a:buBlip>
                <a:blip r:embed="rId3"/>
              </a:buBlip>
              <a:defRPr/>
            </a:pPr>
            <a:r>
              <a:rPr kumimoji="0" lang="ja-JP" altLang="en-US" b="1" dirty="0" smtClean="0">
                <a:solidFill>
                  <a:prstClr val="black"/>
                </a:solidFill>
                <a:latin typeface="Calibri" pitchFamily="34" charset="0"/>
              </a:rPr>
              <a:t>安定した読み出し、書き込み性能</a:t>
            </a:r>
          </a:p>
          <a:p>
            <a:pPr lvl="1" fontAlgn="auto">
              <a:spcBef>
                <a:spcPts val="576"/>
              </a:spcBef>
              <a:spcAft>
                <a:spcPts val="0"/>
              </a:spcAft>
              <a:buClr>
                <a:srgbClr val="58A132"/>
              </a:buClr>
              <a:buSzPct val="60000"/>
              <a:buFontTx/>
              <a:buBlip>
                <a:blip r:embed="rId3"/>
              </a:buBlip>
              <a:defRPr/>
            </a:pPr>
            <a:r>
              <a:rPr kumimoji="0" lang="ja-JP" altLang="en-US" b="1" dirty="0" smtClean="0">
                <a:solidFill>
                  <a:prstClr val="black"/>
                </a:solidFill>
                <a:latin typeface="Calibri" pitchFamily="34" charset="0"/>
              </a:rPr>
              <a:t>少ない書き込み性能の低下</a:t>
            </a:r>
          </a:p>
          <a:p>
            <a:pPr lvl="1" fontAlgn="auto">
              <a:spcBef>
                <a:spcPts val="576"/>
              </a:spcBef>
              <a:spcAft>
                <a:spcPts val="0"/>
              </a:spcAft>
              <a:buClr>
                <a:srgbClr val="58A132"/>
              </a:buClr>
              <a:buSzPct val="60000"/>
              <a:buFontTx/>
              <a:buBlip>
                <a:blip r:embed="rId3"/>
              </a:buBlip>
              <a:defRPr/>
            </a:pPr>
            <a:r>
              <a:rPr kumimoji="0" lang="ja-JP" altLang="en-US" b="1" dirty="0" smtClean="0">
                <a:solidFill>
                  <a:prstClr val="black"/>
                </a:solidFill>
                <a:latin typeface="Calibri" pitchFamily="34" charset="0"/>
              </a:rPr>
              <a:t>高い可用性（ハードウェア</a:t>
            </a:r>
            <a:r>
              <a:rPr kumimoji="0" lang="en-US" altLang="ja-JP" b="1" dirty="0" smtClean="0">
                <a:solidFill>
                  <a:prstClr val="black"/>
                </a:solidFill>
                <a:latin typeface="Calibri" pitchFamily="34" charset="0"/>
              </a:rPr>
              <a:t>RAID</a:t>
            </a:r>
            <a:r>
              <a:rPr kumimoji="0" lang="ja-JP" altLang="en-US" b="1" dirty="0" smtClean="0">
                <a:solidFill>
                  <a:prstClr val="black"/>
                </a:solidFill>
                <a:latin typeface="Calibri" pitchFamily="34" charset="0"/>
              </a:rPr>
              <a:t>機構等）</a:t>
            </a:r>
          </a:p>
        </p:txBody>
      </p:sp>
      <p:sp>
        <p:nvSpPr>
          <p:cNvPr id="76814" name="Text Placeholder 6"/>
          <p:cNvSpPr txBox="1">
            <a:spLocks/>
          </p:cNvSpPr>
          <p:nvPr/>
        </p:nvSpPr>
        <p:spPr bwMode="auto">
          <a:xfrm>
            <a:off x="4392613" y="4030663"/>
            <a:ext cx="4105275" cy="1333500"/>
          </a:xfrm>
          <a:prstGeom prst="rect">
            <a:avLst/>
          </a:prstGeom>
          <a:noFill/>
          <a:ln>
            <a:noFill/>
          </a:ln>
          <a:extLst>
            <a:ext uri="{909E8E84-426E-40DD-AFC4-6F175D3DCCD1}"/>
            <a:ext uri="{91240B29-F687-4F45-9708-019B960494DF}"/>
          </a:extLst>
        </p:spPr>
        <p:txBody>
          <a:bodyPr lIns="95788" tIns="47894" rIns="95788" bIns="47894"/>
          <a:lstStyle>
            <a:lvl1pPr marL="342900" indent="-342900">
              <a:defRPr kumimoji="1">
                <a:solidFill>
                  <a:schemeClr val="tx1"/>
                </a:solidFill>
                <a:latin typeface="Arial" pitchFamily="34" charset="0"/>
                <a:ea typeface="ＭＳ Ｐゴシック" pitchFamily="50" charset="-128"/>
              </a:defRPr>
            </a:lvl1pPr>
            <a:lvl2pPr marL="398463" indent="-169863">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a:solidFill>
                  <a:schemeClr val="tx1"/>
                </a:solidFill>
                <a:latin typeface="Arial" pitchFamily="34" charset="0"/>
                <a:ea typeface="ＭＳ Ｐゴシック" pitchFamily="50" charset="-128"/>
              </a:defRPr>
            </a:lvl9pPr>
          </a:lstStyle>
          <a:p>
            <a:pPr lvl="1" fontAlgn="auto">
              <a:spcBef>
                <a:spcPts val="314"/>
              </a:spcBef>
              <a:spcAft>
                <a:spcPts val="0"/>
              </a:spcAft>
              <a:buClr>
                <a:srgbClr val="58A132"/>
              </a:buClr>
              <a:buSzPct val="60000"/>
              <a:defRPr/>
            </a:pPr>
            <a:r>
              <a:rPr kumimoji="0" lang="ja-JP" altLang="en-US" b="1" dirty="0" smtClean="0">
                <a:solidFill>
                  <a:srgbClr val="33CC33"/>
                </a:solidFill>
                <a:effectLst>
                  <a:outerShdw blurRad="38100" dist="38100" dir="2700000" algn="tl">
                    <a:srgbClr val="C0C0C0"/>
                  </a:outerShdw>
                </a:effectLst>
                <a:latin typeface="Calibri" pitchFamily="34" charset="0"/>
              </a:rPr>
              <a:t>エンタープライズ向け製品の登場</a:t>
            </a:r>
          </a:p>
          <a:p>
            <a:pPr lvl="1" fontAlgn="auto">
              <a:spcBef>
                <a:spcPts val="314"/>
              </a:spcBef>
              <a:spcAft>
                <a:spcPts val="0"/>
              </a:spcAft>
              <a:buClr>
                <a:srgbClr val="58A132"/>
              </a:buClr>
              <a:buSzPct val="60000"/>
              <a:buFontTx/>
              <a:buChar char="•"/>
              <a:defRPr/>
            </a:pPr>
            <a:r>
              <a:rPr kumimoji="0" lang="ja-JP" altLang="en-US" dirty="0" smtClean="0">
                <a:solidFill>
                  <a:prstClr val="black"/>
                </a:solidFill>
                <a:latin typeface="Calibri" pitchFamily="34" charset="0"/>
              </a:rPr>
              <a:t>ワークステーション／ゲーム用途</a:t>
            </a:r>
          </a:p>
          <a:p>
            <a:pPr lvl="1" fontAlgn="auto">
              <a:spcBef>
                <a:spcPts val="314"/>
              </a:spcBef>
              <a:spcAft>
                <a:spcPts val="0"/>
              </a:spcAft>
              <a:buClr>
                <a:srgbClr val="58A132"/>
              </a:buClr>
              <a:buSzPct val="60000"/>
              <a:buFontTx/>
              <a:buChar char="•"/>
              <a:defRPr/>
            </a:pPr>
            <a:r>
              <a:rPr kumimoji="0" lang="ja-JP" altLang="en-US" dirty="0" smtClean="0">
                <a:solidFill>
                  <a:prstClr val="black"/>
                </a:solidFill>
                <a:latin typeface="Calibri" pitchFamily="34" charset="0"/>
              </a:rPr>
              <a:t>メモリー拡張／キャッシュ用途</a:t>
            </a:r>
          </a:p>
          <a:p>
            <a:pPr lvl="1" fontAlgn="auto">
              <a:spcBef>
                <a:spcPts val="314"/>
              </a:spcBef>
              <a:spcAft>
                <a:spcPts val="0"/>
              </a:spcAft>
              <a:buClr>
                <a:srgbClr val="58A132"/>
              </a:buClr>
              <a:buSzPct val="60000"/>
              <a:buFontTx/>
              <a:buChar char="•"/>
              <a:defRPr/>
            </a:pPr>
            <a:r>
              <a:rPr kumimoji="0" lang="ja-JP" altLang="en-US" dirty="0" smtClean="0">
                <a:solidFill>
                  <a:prstClr val="black"/>
                </a:solidFill>
                <a:latin typeface="Calibri" pitchFamily="34" charset="0"/>
              </a:rPr>
              <a:t>サーバ内蔵型</a:t>
            </a:r>
            <a:r>
              <a:rPr kumimoji="0" lang="en-US" altLang="ja-JP" dirty="0" smtClean="0">
                <a:solidFill>
                  <a:prstClr val="black"/>
                </a:solidFill>
                <a:latin typeface="Calibri" pitchFamily="34" charset="0"/>
              </a:rPr>
              <a:t>PCIe SSD</a:t>
            </a:r>
          </a:p>
        </p:txBody>
      </p:sp>
      <p:sp>
        <p:nvSpPr>
          <p:cNvPr id="76815" name="Text Placeholder 6"/>
          <p:cNvSpPr txBox="1">
            <a:spLocks/>
          </p:cNvSpPr>
          <p:nvPr/>
        </p:nvSpPr>
        <p:spPr bwMode="auto">
          <a:xfrm>
            <a:off x="5111750" y="5462588"/>
            <a:ext cx="3636963" cy="1296987"/>
          </a:xfrm>
          <a:prstGeom prst="rect">
            <a:avLst/>
          </a:prstGeom>
          <a:noFill/>
          <a:ln>
            <a:noFill/>
          </a:ln>
          <a:extLst>
            <a:ext uri="{909E8E84-426E-40DD-AFC4-6F175D3DCCD1}"/>
            <a:ext uri="{91240B29-F687-4F45-9708-019B960494DF}"/>
          </a:extLst>
        </p:spPr>
        <p:txBody>
          <a:bodyPr lIns="95788" tIns="47894" rIns="95788" bIns="47894"/>
          <a:lstStyle>
            <a:lvl1pPr marL="342900" indent="-342900">
              <a:defRPr kumimoji="1">
                <a:solidFill>
                  <a:schemeClr val="tx1"/>
                </a:solidFill>
                <a:latin typeface="Arial" pitchFamily="34" charset="0"/>
                <a:ea typeface="ＭＳ Ｐゴシック" pitchFamily="50" charset="-128"/>
              </a:defRPr>
            </a:lvl1pPr>
            <a:lvl2pPr marL="398463" indent="-169863">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a:solidFill>
                  <a:schemeClr val="tx1"/>
                </a:solidFill>
                <a:latin typeface="Arial" pitchFamily="34" charset="0"/>
                <a:ea typeface="ＭＳ Ｐゴシック" pitchFamily="50" charset="-128"/>
              </a:defRPr>
            </a:lvl9pPr>
          </a:lstStyle>
          <a:p>
            <a:pPr lvl="1" fontAlgn="auto">
              <a:spcBef>
                <a:spcPts val="314"/>
              </a:spcBef>
              <a:spcAft>
                <a:spcPts val="0"/>
              </a:spcAft>
              <a:buClr>
                <a:srgbClr val="58A132"/>
              </a:buClr>
              <a:buSzPct val="60000"/>
              <a:defRPr/>
            </a:pPr>
            <a:r>
              <a:rPr kumimoji="0" lang="en-US" altLang="ja-JP" b="1" dirty="0" smtClean="0">
                <a:solidFill>
                  <a:srgbClr val="33CC33"/>
                </a:solidFill>
                <a:effectLst>
                  <a:outerShdw blurRad="38100" dist="38100" dir="2700000" algn="tl">
                    <a:srgbClr val="C0C0C0"/>
                  </a:outerShdw>
                </a:effectLst>
                <a:latin typeface="Calibri" pitchFamily="34" charset="0"/>
              </a:rPr>
              <a:t>NAND</a:t>
            </a:r>
            <a:r>
              <a:rPr kumimoji="0" lang="ja-JP" altLang="en-US" b="1" dirty="0" smtClean="0">
                <a:solidFill>
                  <a:srgbClr val="33CC33"/>
                </a:solidFill>
                <a:effectLst>
                  <a:outerShdw blurRad="38100" dist="38100" dir="2700000" algn="tl">
                    <a:srgbClr val="C0C0C0"/>
                  </a:outerShdw>
                </a:effectLst>
                <a:latin typeface="Calibri" pitchFamily="34" charset="0"/>
              </a:rPr>
              <a:t>型フラッシュメモリーの普及</a:t>
            </a:r>
          </a:p>
          <a:p>
            <a:pPr lvl="1" fontAlgn="auto">
              <a:spcBef>
                <a:spcPts val="314"/>
              </a:spcBef>
              <a:spcAft>
                <a:spcPts val="0"/>
              </a:spcAft>
              <a:buClr>
                <a:srgbClr val="58A132"/>
              </a:buClr>
              <a:buSzPct val="60000"/>
              <a:buFontTx/>
              <a:buChar char="•"/>
              <a:defRPr/>
            </a:pPr>
            <a:r>
              <a:rPr kumimoji="0" lang="ja-JP" altLang="en-US" sz="1400" dirty="0" smtClean="0">
                <a:solidFill>
                  <a:prstClr val="black"/>
                </a:solidFill>
                <a:latin typeface="Calibri" pitchFamily="34" charset="0"/>
              </a:rPr>
              <a:t>ノート</a:t>
            </a:r>
            <a:r>
              <a:rPr kumimoji="0" lang="en-US" altLang="ja-JP" sz="1400" dirty="0" smtClean="0">
                <a:solidFill>
                  <a:prstClr val="black"/>
                </a:solidFill>
                <a:latin typeface="Calibri" pitchFamily="34" charset="0"/>
              </a:rPr>
              <a:t>PC</a:t>
            </a:r>
            <a:r>
              <a:rPr kumimoji="0" lang="ja-JP" altLang="en-US" sz="1400" dirty="0" smtClean="0">
                <a:solidFill>
                  <a:prstClr val="black"/>
                </a:solidFill>
                <a:latin typeface="Calibri" pitchFamily="34" charset="0"/>
              </a:rPr>
              <a:t>用途（</a:t>
            </a:r>
            <a:r>
              <a:rPr kumimoji="0" lang="en-US" altLang="ja-JP" sz="1400" dirty="0" smtClean="0">
                <a:solidFill>
                  <a:prstClr val="black"/>
                </a:solidFill>
                <a:latin typeface="Calibri" pitchFamily="34" charset="0"/>
              </a:rPr>
              <a:t>HDD</a:t>
            </a:r>
            <a:r>
              <a:rPr kumimoji="0" lang="ja-JP" altLang="en-US" sz="1400" dirty="0" smtClean="0">
                <a:solidFill>
                  <a:prstClr val="black"/>
                </a:solidFill>
                <a:latin typeface="Calibri" pitchFamily="34" charset="0"/>
              </a:rPr>
              <a:t>のリプレース）</a:t>
            </a:r>
          </a:p>
          <a:p>
            <a:pPr lvl="1" fontAlgn="auto">
              <a:spcBef>
                <a:spcPts val="314"/>
              </a:spcBef>
              <a:spcAft>
                <a:spcPts val="0"/>
              </a:spcAft>
              <a:buClr>
                <a:srgbClr val="58A132"/>
              </a:buClr>
              <a:buSzPct val="60000"/>
              <a:buFontTx/>
              <a:buChar char="•"/>
              <a:defRPr/>
            </a:pPr>
            <a:r>
              <a:rPr kumimoji="0" lang="ja-JP" altLang="en-US" sz="1400" dirty="0" smtClean="0">
                <a:solidFill>
                  <a:prstClr val="black"/>
                </a:solidFill>
                <a:latin typeface="Calibri" pitchFamily="34" charset="0"/>
              </a:rPr>
              <a:t>機器組み込み型（振動に強い）</a:t>
            </a:r>
          </a:p>
          <a:p>
            <a:pPr lvl="1" fontAlgn="auto">
              <a:spcBef>
                <a:spcPts val="314"/>
              </a:spcBef>
              <a:spcAft>
                <a:spcPts val="0"/>
              </a:spcAft>
              <a:buClr>
                <a:srgbClr val="58A132"/>
              </a:buClr>
              <a:buSzPct val="60000"/>
              <a:buFontTx/>
              <a:buChar char="•"/>
              <a:defRPr/>
            </a:pPr>
            <a:r>
              <a:rPr kumimoji="0" lang="ja-JP" altLang="en-US" sz="1400" dirty="0" smtClean="0">
                <a:solidFill>
                  <a:prstClr val="black"/>
                </a:solidFill>
                <a:latin typeface="Calibri" pitchFamily="34" charset="0"/>
              </a:rPr>
              <a:t>低コスト（</a:t>
            </a:r>
            <a:r>
              <a:rPr kumimoji="0" lang="en-US" altLang="ja-JP" sz="1400" dirty="0" smtClean="0">
                <a:solidFill>
                  <a:prstClr val="black"/>
                </a:solidFill>
                <a:latin typeface="Calibri" pitchFamily="34" charset="0"/>
              </a:rPr>
              <a:t>USB</a:t>
            </a:r>
            <a:r>
              <a:rPr kumimoji="0" lang="ja-JP" altLang="en-US" sz="1400" dirty="0" err="1" smtClean="0">
                <a:solidFill>
                  <a:prstClr val="black"/>
                </a:solidFill>
                <a:latin typeface="Calibri" pitchFamily="34" charset="0"/>
              </a:rPr>
              <a:t>、</a:t>
            </a:r>
            <a:r>
              <a:rPr kumimoji="0" lang="en-US" altLang="ja-JP" sz="1400" dirty="0" smtClean="0">
                <a:solidFill>
                  <a:prstClr val="black"/>
                </a:solidFill>
                <a:latin typeface="Calibri" pitchFamily="34" charset="0"/>
              </a:rPr>
              <a:t>SD</a:t>
            </a:r>
            <a:r>
              <a:rPr kumimoji="0" lang="ja-JP" altLang="en-US" sz="1400" dirty="0" smtClean="0">
                <a:solidFill>
                  <a:prstClr val="black"/>
                </a:solidFill>
                <a:latin typeface="Calibri" pitchFamily="34" charset="0"/>
              </a:rPr>
              <a:t>カード）</a:t>
            </a:r>
          </a:p>
        </p:txBody>
      </p:sp>
      <p:cxnSp>
        <p:nvCxnSpPr>
          <p:cNvPr id="32" name="Straight Connector 31"/>
          <p:cNvCxnSpPr/>
          <p:nvPr/>
        </p:nvCxnSpPr>
        <p:spPr>
          <a:xfrm>
            <a:off x="5822950" y="6178550"/>
            <a:ext cx="1963738" cy="1588"/>
          </a:xfrm>
          <a:prstGeom prst="line">
            <a:avLst/>
          </a:prstGeom>
          <a:ln w="3175" cap="flat" cmpd="sng" algn="ctr">
            <a:solidFill>
              <a:schemeClr val="accent5">
                <a:alpha val="70000"/>
              </a:schemeClr>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3249" name="Picture 35" descr="1stGeneration.png"/>
          <p:cNvPicPr>
            <a:picLocks noChangeAspect="1"/>
          </p:cNvPicPr>
          <p:nvPr/>
        </p:nvPicPr>
        <p:blipFill>
          <a:blip r:embed="rId4"/>
          <a:srcRect/>
          <a:stretch>
            <a:fillRect/>
          </a:stretch>
        </p:blipFill>
        <p:spPr bwMode="auto">
          <a:xfrm>
            <a:off x="1189038" y="5499100"/>
            <a:ext cx="2981325" cy="695325"/>
          </a:xfrm>
          <a:prstGeom prst="rect">
            <a:avLst/>
          </a:prstGeom>
          <a:noFill/>
          <a:ln w="9525">
            <a:noFill/>
            <a:miter lim="800000"/>
            <a:headEnd/>
            <a:tailEnd/>
          </a:ln>
        </p:spPr>
      </p:pic>
      <p:sp>
        <p:nvSpPr>
          <p:cNvPr id="39" name="Pentagon 38"/>
          <p:cNvSpPr/>
          <p:nvPr/>
        </p:nvSpPr>
        <p:spPr>
          <a:xfrm>
            <a:off x="2001838" y="5929313"/>
            <a:ext cx="463550" cy="144462"/>
          </a:xfrm>
          <a:prstGeom prst="homePlate">
            <a:avLst/>
          </a:prstGeom>
          <a:gradFill flip="none" rotWithShape="1">
            <a:gsLst>
              <a:gs pos="1000">
                <a:schemeClr val="accent5">
                  <a:lumMod val="60000"/>
                  <a:lumOff val="40000"/>
                </a:schemeClr>
              </a:gs>
              <a:gs pos="100000">
                <a:schemeClr val="accent6">
                  <a:lumMod val="90000"/>
                  <a:lumOff val="1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40" name="Pentagon 39"/>
          <p:cNvSpPr/>
          <p:nvPr/>
        </p:nvSpPr>
        <p:spPr>
          <a:xfrm>
            <a:off x="2001838" y="5640388"/>
            <a:ext cx="463550" cy="146050"/>
          </a:xfrm>
          <a:prstGeom prst="homePlate">
            <a:avLst/>
          </a:prstGeom>
          <a:gradFill flip="none" rotWithShape="1">
            <a:gsLst>
              <a:gs pos="1000">
                <a:schemeClr val="accent5">
                  <a:lumMod val="40000"/>
                  <a:lumOff val="60000"/>
                </a:schemeClr>
              </a:gs>
              <a:gs pos="100000">
                <a:schemeClr val="accent6">
                  <a:lumMod val="90000"/>
                  <a:lumOff val="1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pic>
        <p:nvPicPr>
          <p:cNvPr id="223252" name="Picture 25" descr="ioDriveDuo_HL_flat-24_thumb"/>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663825" y="3992563"/>
            <a:ext cx="1476375" cy="1039812"/>
          </a:xfrm>
          <a:prstGeom prst="rect">
            <a:avLst/>
          </a:prstGeom>
          <a:noFill/>
          <a:ln w="9525">
            <a:noFill/>
            <a:miter lim="800000"/>
            <a:headEnd/>
            <a:tailEnd/>
          </a:ln>
        </p:spPr>
      </p:pic>
      <p:pic>
        <p:nvPicPr>
          <p:cNvPr id="223253" name="Picture 26" descr="ioDrive_Flat_ori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512888" y="4137025"/>
            <a:ext cx="1296987" cy="863600"/>
          </a:xfrm>
          <a:prstGeom prst="rect">
            <a:avLst/>
          </a:prstGeom>
          <a:noFill/>
          <a:ln w="9525">
            <a:noFill/>
            <a:miter lim="800000"/>
            <a:headEnd/>
            <a:tailEnd/>
          </a:ln>
        </p:spPr>
      </p:pic>
      <p:pic>
        <p:nvPicPr>
          <p:cNvPr id="223254" name="Picture 27" descr="SSD"/>
          <p:cNvPicPr>
            <a:picLocks noChangeAspect="1" noChangeArrowheads="1"/>
          </p:cNvPicPr>
          <p:nvPr/>
        </p:nvPicPr>
        <p:blipFill>
          <a:blip r:embed="rId7">
            <a:clrChange>
              <a:clrFrom>
                <a:srgbClr val="FCFCFC"/>
              </a:clrFrom>
              <a:clrTo>
                <a:srgbClr val="FCFCFC">
                  <a:alpha val="0"/>
                </a:srgbClr>
              </a:clrTo>
            </a:clrChange>
          </a:blip>
          <a:srcRect/>
          <a:stretch>
            <a:fillRect/>
          </a:stretch>
        </p:blipFill>
        <p:spPr bwMode="auto">
          <a:xfrm>
            <a:off x="1116013" y="5324475"/>
            <a:ext cx="849312" cy="1225550"/>
          </a:xfrm>
          <a:prstGeom prst="rect">
            <a:avLst/>
          </a:prstGeom>
          <a:noFill/>
          <a:ln w="9525">
            <a:noFill/>
            <a:miter lim="800000"/>
            <a:headEnd/>
            <a:tailEnd/>
          </a:ln>
        </p:spPr>
      </p:pic>
      <p:sp>
        <p:nvSpPr>
          <p:cNvPr id="76829" name="Text Box 29"/>
          <p:cNvSpPr txBox="1">
            <a:spLocks noChangeArrowheads="1"/>
          </p:cNvSpPr>
          <p:nvPr/>
        </p:nvSpPr>
        <p:spPr bwMode="auto">
          <a:xfrm>
            <a:off x="1260475" y="5613400"/>
            <a:ext cx="636588" cy="436563"/>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b="1">
                <a:solidFill>
                  <a:prstClr val="white"/>
                </a:solidFill>
                <a:effectLst>
                  <a:outerShdw blurRad="38100" dist="38100" dir="2700000" algn="tl">
                    <a:srgbClr val="C0C0C0"/>
                  </a:outerShdw>
                </a:effectLst>
                <a:latin typeface="+mn-lt"/>
                <a:ea typeface="+mn-ea"/>
              </a:rPr>
              <a:t>SSD</a:t>
            </a:r>
          </a:p>
        </p:txBody>
      </p:sp>
      <p:sp>
        <p:nvSpPr>
          <p:cNvPr id="76830" name="Text Box 30"/>
          <p:cNvSpPr txBox="1">
            <a:spLocks noChangeArrowheads="1"/>
          </p:cNvSpPr>
          <p:nvPr/>
        </p:nvSpPr>
        <p:spPr bwMode="auto">
          <a:xfrm>
            <a:off x="2986088" y="990600"/>
            <a:ext cx="2378075" cy="43497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b="1" dirty="0">
                <a:solidFill>
                  <a:srgbClr val="33CC33"/>
                </a:solidFill>
                <a:effectLst>
                  <a:outerShdw blurRad="38100" dist="38100" dir="2700000" algn="tl">
                    <a:srgbClr val="C0C0C0"/>
                  </a:outerShdw>
                </a:effectLst>
                <a:latin typeface="+mn-lt"/>
                <a:ea typeface="+mn-ea"/>
              </a:rPr>
              <a:t>Virident </a:t>
            </a:r>
            <a:r>
              <a:rPr lang="en-US" altLang="ja-JP" b="1" dirty="0" err="1">
                <a:solidFill>
                  <a:srgbClr val="33CC33"/>
                </a:solidFill>
                <a:effectLst>
                  <a:outerShdw blurRad="38100" dist="38100" dir="2700000" algn="tl">
                    <a:srgbClr val="C0C0C0"/>
                  </a:outerShdw>
                </a:effectLst>
                <a:latin typeface="+mn-lt"/>
                <a:ea typeface="+mn-ea"/>
              </a:rPr>
              <a:t>FlashMAX</a:t>
            </a:r>
            <a:endParaRPr lang="en-US" altLang="ja-JP" b="1" dirty="0">
              <a:solidFill>
                <a:srgbClr val="33CC33"/>
              </a:solidFill>
              <a:effectLst>
                <a:outerShdw blurRad="38100" dist="38100" dir="2700000" algn="tl">
                  <a:srgbClr val="C0C0C0"/>
                </a:outerShdw>
              </a:effectLst>
              <a:latin typeface="+mn-lt"/>
              <a:ea typeface="+mn-ea"/>
            </a:endParaRPr>
          </a:p>
        </p:txBody>
      </p:sp>
      <p:sp>
        <p:nvSpPr>
          <p:cNvPr id="76831" name="Text Box 31"/>
          <p:cNvSpPr txBox="1">
            <a:spLocks noChangeArrowheads="1"/>
          </p:cNvSpPr>
          <p:nvPr/>
        </p:nvSpPr>
        <p:spPr bwMode="auto">
          <a:xfrm>
            <a:off x="153988" y="981075"/>
            <a:ext cx="2770187" cy="43497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b="1" dirty="0">
                <a:solidFill>
                  <a:srgbClr val="33CC33"/>
                </a:solidFill>
                <a:effectLst>
                  <a:outerShdw blurRad="38100" dist="38100" dir="2700000" algn="tl">
                    <a:srgbClr val="C0C0C0"/>
                  </a:outerShdw>
                </a:effectLst>
                <a:latin typeface="+mn-lt"/>
                <a:ea typeface="+mn-ea"/>
              </a:rPr>
              <a:t>Violin V-6000</a:t>
            </a:r>
            <a:r>
              <a:rPr lang="ja-JP" altLang="en-US" b="1" dirty="0">
                <a:solidFill>
                  <a:srgbClr val="33CC33"/>
                </a:solidFill>
                <a:effectLst>
                  <a:outerShdw blurRad="38100" dist="38100" dir="2700000" algn="tl">
                    <a:srgbClr val="C0C0C0"/>
                  </a:outerShdw>
                </a:effectLst>
                <a:latin typeface="+mn-lt"/>
                <a:ea typeface="+mn-ea"/>
              </a:rPr>
              <a:t>シリーズ</a:t>
            </a:r>
          </a:p>
        </p:txBody>
      </p:sp>
      <p:sp>
        <p:nvSpPr>
          <p:cNvPr id="76832" name="Text Box 32"/>
          <p:cNvSpPr txBox="1">
            <a:spLocks noChangeArrowheads="1"/>
          </p:cNvSpPr>
          <p:nvPr/>
        </p:nvSpPr>
        <p:spPr bwMode="auto">
          <a:xfrm>
            <a:off x="0" y="5724525"/>
            <a:ext cx="1149350" cy="32702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sz="1500" b="1" dirty="0">
                <a:solidFill>
                  <a:srgbClr val="FF0000"/>
                </a:solidFill>
                <a:effectLst>
                  <a:outerShdw blurRad="38100" dist="38100" dir="2700000" algn="tl">
                    <a:srgbClr val="C0C0C0"/>
                  </a:outerShdw>
                </a:effectLst>
                <a:latin typeface="+mn-lt"/>
                <a:ea typeface="+mn-ea"/>
              </a:rPr>
              <a:t>30,000 IOPS</a:t>
            </a:r>
          </a:p>
        </p:txBody>
      </p:sp>
      <p:sp>
        <p:nvSpPr>
          <p:cNvPr id="76833" name="Text Box 33"/>
          <p:cNvSpPr txBox="1">
            <a:spLocks noChangeArrowheads="1"/>
          </p:cNvSpPr>
          <p:nvPr/>
        </p:nvSpPr>
        <p:spPr bwMode="auto">
          <a:xfrm>
            <a:off x="0" y="4373563"/>
            <a:ext cx="1592263" cy="43497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b="1" dirty="0">
                <a:solidFill>
                  <a:srgbClr val="FF0000"/>
                </a:solidFill>
                <a:effectLst>
                  <a:outerShdw blurRad="38100" dist="38100" dir="2700000" algn="tl">
                    <a:srgbClr val="C0C0C0"/>
                  </a:outerShdw>
                </a:effectLst>
                <a:latin typeface="+mn-lt"/>
                <a:ea typeface="+mn-ea"/>
              </a:rPr>
              <a:t>90,000 IOPS</a:t>
            </a:r>
          </a:p>
        </p:txBody>
      </p:sp>
      <p:sp>
        <p:nvSpPr>
          <p:cNvPr id="76834" name="Text Box 34"/>
          <p:cNvSpPr txBox="1">
            <a:spLocks noChangeArrowheads="1"/>
          </p:cNvSpPr>
          <p:nvPr/>
        </p:nvSpPr>
        <p:spPr bwMode="auto">
          <a:xfrm>
            <a:off x="1588" y="2908300"/>
            <a:ext cx="2517775" cy="54292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sz="2900" b="1" dirty="0">
                <a:solidFill>
                  <a:srgbClr val="FF0000"/>
                </a:solidFill>
                <a:effectLst>
                  <a:outerShdw blurRad="38100" dist="38100" dir="2700000" algn="tl">
                    <a:srgbClr val="C0C0C0"/>
                  </a:outerShdw>
                </a:effectLst>
                <a:latin typeface="+mn-lt"/>
                <a:ea typeface="+mn-ea"/>
              </a:rPr>
              <a:t>1,000,000 IOPS</a:t>
            </a:r>
          </a:p>
        </p:txBody>
      </p:sp>
      <p:sp>
        <p:nvSpPr>
          <p:cNvPr id="223261" name="AutoShape 36"/>
          <p:cNvSpPr>
            <a:spLocks noChangeArrowheads="1"/>
          </p:cNvSpPr>
          <p:nvPr/>
        </p:nvSpPr>
        <p:spPr bwMode="auto">
          <a:xfrm>
            <a:off x="1728788" y="4424363"/>
            <a:ext cx="935037" cy="323850"/>
          </a:xfrm>
          <a:prstGeom prst="roundRect">
            <a:avLst>
              <a:gd name="adj" fmla="val 16667"/>
            </a:avLst>
          </a:prstGeom>
          <a:solidFill>
            <a:srgbClr val="808080">
              <a:alpha val="89803"/>
            </a:srgbClr>
          </a:solidFill>
          <a:ln w="9525">
            <a:noFill/>
            <a:round/>
            <a:headEnd/>
            <a:tailEnd/>
          </a:ln>
        </p:spPr>
        <p:txBody>
          <a:bodyPr wrap="none" lIns="95788" tIns="47894" rIns="95788" bIns="47894" anchor="ctr"/>
          <a:lstStyle/>
          <a:p>
            <a:endParaRPr lang="ja-JP" altLang="en-US">
              <a:solidFill>
                <a:srgbClr val="000000"/>
              </a:solidFill>
              <a:latin typeface="Calibri" pitchFamily="34" charset="0"/>
            </a:endParaRPr>
          </a:p>
        </p:txBody>
      </p:sp>
      <p:sp>
        <p:nvSpPr>
          <p:cNvPr id="223262" name="AutoShape 37"/>
          <p:cNvSpPr>
            <a:spLocks noChangeArrowheads="1"/>
          </p:cNvSpPr>
          <p:nvPr/>
        </p:nvSpPr>
        <p:spPr bwMode="auto">
          <a:xfrm>
            <a:off x="2987675" y="4279900"/>
            <a:ext cx="900113" cy="541338"/>
          </a:xfrm>
          <a:prstGeom prst="roundRect">
            <a:avLst>
              <a:gd name="adj" fmla="val 16667"/>
            </a:avLst>
          </a:prstGeom>
          <a:solidFill>
            <a:srgbClr val="808080">
              <a:alpha val="89803"/>
            </a:srgbClr>
          </a:solidFill>
          <a:ln w="9525">
            <a:noFill/>
            <a:round/>
            <a:headEnd/>
            <a:tailEnd/>
          </a:ln>
        </p:spPr>
        <p:txBody>
          <a:bodyPr wrap="none" lIns="95788" tIns="47894" rIns="95788" bIns="47894" anchor="ctr"/>
          <a:lstStyle/>
          <a:p>
            <a:endParaRPr lang="ja-JP" altLang="en-US">
              <a:solidFill>
                <a:srgbClr val="000000"/>
              </a:solidFill>
              <a:latin typeface="Calibri" pitchFamily="34" charset="0"/>
            </a:endParaRPr>
          </a:p>
        </p:txBody>
      </p:sp>
      <p:pic>
        <p:nvPicPr>
          <p:cNvPr id="223263" name="Picture 25" descr="front_angle.png"/>
          <p:cNvPicPr>
            <a:picLocks noChangeAspect="1"/>
          </p:cNvPicPr>
          <p:nvPr/>
        </p:nvPicPr>
        <p:blipFill>
          <a:blip r:embed="rId8"/>
          <a:srcRect/>
          <a:stretch>
            <a:fillRect/>
          </a:stretch>
        </p:blipFill>
        <p:spPr bwMode="auto">
          <a:xfrm>
            <a:off x="107950" y="1341438"/>
            <a:ext cx="2693988" cy="882650"/>
          </a:xfrm>
          <a:prstGeom prst="rect">
            <a:avLst/>
          </a:prstGeom>
          <a:noFill/>
          <a:ln w="9525">
            <a:noFill/>
            <a:miter lim="800000"/>
            <a:headEnd/>
            <a:tailEnd/>
          </a:ln>
        </p:spPr>
      </p:pic>
      <p:pic>
        <p:nvPicPr>
          <p:cNvPr id="223264" name="図 1"/>
          <p:cNvPicPr>
            <a:picLocks noChangeAspect="1"/>
          </p:cNvPicPr>
          <p:nvPr/>
        </p:nvPicPr>
        <p:blipFill>
          <a:blip r:embed="rId9"/>
          <a:srcRect/>
          <a:stretch>
            <a:fillRect/>
          </a:stretch>
        </p:blipFill>
        <p:spPr bwMode="auto">
          <a:xfrm rot="2191545">
            <a:off x="2262188" y="749300"/>
            <a:ext cx="3541712" cy="2362200"/>
          </a:xfrm>
          <a:prstGeom prst="rect">
            <a:avLst/>
          </a:prstGeom>
          <a:noFill/>
          <a:ln w="9525">
            <a:noFill/>
            <a:miter lim="800000"/>
            <a:headEnd/>
            <a:tailEnd/>
          </a:ln>
        </p:spPr>
      </p:pic>
      <p:sp>
        <p:nvSpPr>
          <p:cNvPr id="35" name="Text Box 2"/>
          <p:cNvSpPr txBox="1">
            <a:spLocks noChangeArrowheads="1"/>
          </p:cNvSpPr>
          <p:nvPr/>
        </p:nvSpPr>
        <p:spPr bwMode="auto">
          <a:xfrm>
            <a:off x="34925" y="179388"/>
            <a:ext cx="7848600" cy="585787"/>
          </a:xfrm>
          <a:prstGeom prst="rect">
            <a:avLst/>
          </a:prstGeom>
          <a:noFill/>
          <a:ln>
            <a:noFill/>
          </a:ln>
          <a:effectLst/>
          <a:extLst>
            <a:ext uri="{909E8E84-426E-40DD-AFC4-6F175D3DCCD1}"/>
            <a:ext uri="{91240B29-F687-4F45-9708-019B960494DF}"/>
            <a:ext uri="{AF507438-7753-43E0-B8FC-AC1667EBCBE1}"/>
          </a:extLst>
        </p:spPr>
        <p:txBody>
          <a:bodyPr>
            <a:spAutoFit/>
          </a:bodyPr>
          <a:lstStyle>
            <a:lvl1pPr marL="342900" indent="-342900">
              <a:defRPr kumimoji="1">
                <a:solidFill>
                  <a:schemeClr val="tx1"/>
                </a:solidFill>
                <a:latin typeface="Arial" pitchFamily="34" charset="0"/>
                <a:ea typeface="ＭＳ Ｐゴシック" pitchFamily="50" charset="-128"/>
              </a:defRPr>
            </a:lvl1pPr>
            <a:lvl2pPr marL="800100" indent="-342900">
              <a:defRPr kumimoji="1">
                <a:solidFill>
                  <a:schemeClr val="tx1"/>
                </a:solidFill>
                <a:latin typeface="Arial" pitchFamily="34" charset="0"/>
                <a:ea typeface="ＭＳ Ｐゴシック" pitchFamily="50" charset="-128"/>
              </a:defRPr>
            </a:lvl2pPr>
            <a:lvl3pPr marL="1257300" indent="-342900">
              <a:defRPr kumimoji="1">
                <a:solidFill>
                  <a:schemeClr val="tx1"/>
                </a:solidFill>
                <a:latin typeface="Arial" pitchFamily="34" charset="0"/>
                <a:ea typeface="ＭＳ Ｐゴシック" pitchFamily="50" charset="-128"/>
              </a:defRPr>
            </a:lvl3pPr>
            <a:lvl4pPr marL="1714500" indent="-342900">
              <a:defRPr kumimoji="1">
                <a:solidFill>
                  <a:schemeClr val="tx1"/>
                </a:solidFill>
                <a:latin typeface="Arial" pitchFamily="34" charset="0"/>
                <a:ea typeface="ＭＳ Ｐゴシック" pitchFamily="50" charset="-128"/>
              </a:defRPr>
            </a:lvl4pPr>
            <a:lvl5pPr marL="2171700" indent="-342900">
              <a:defRPr kumimoji="1">
                <a:solidFill>
                  <a:schemeClr val="tx1"/>
                </a:solidFill>
                <a:latin typeface="Arial" pitchFamily="34" charset="0"/>
                <a:ea typeface="ＭＳ Ｐゴシック" pitchFamily="50" charset="-128"/>
              </a:defRPr>
            </a:lvl5pPr>
            <a:lvl6pPr marL="2628900" indent="-342900" fontAlgn="base">
              <a:spcBef>
                <a:spcPct val="0"/>
              </a:spcBef>
              <a:spcAft>
                <a:spcPct val="0"/>
              </a:spcAft>
              <a:defRPr kumimoji="1">
                <a:solidFill>
                  <a:schemeClr val="tx1"/>
                </a:solidFill>
                <a:latin typeface="Arial" pitchFamily="34" charset="0"/>
                <a:ea typeface="ＭＳ Ｐゴシック" pitchFamily="50" charset="-128"/>
              </a:defRPr>
            </a:lvl6pPr>
            <a:lvl7pPr marL="3086100" indent="-342900" fontAlgn="base">
              <a:spcBef>
                <a:spcPct val="0"/>
              </a:spcBef>
              <a:spcAft>
                <a:spcPct val="0"/>
              </a:spcAft>
              <a:defRPr kumimoji="1">
                <a:solidFill>
                  <a:schemeClr val="tx1"/>
                </a:solidFill>
                <a:latin typeface="Arial" pitchFamily="34" charset="0"/>
                <a:ea typeface="ＭＳ Ｐゴシック" pitchFamily="50" charset="-128"/>
              </a:defRPr>
            </a:lvl7pPr>
            <a:lvl8pPr marL="3543300" indent="-342900" fontAlgn="base">
              <a:spcBef>
                <a:spcPct val="0"/>
              </a:spcBef>
              <a:spcAft>
                <a:spcPct val="0"/>
              </a:spcAft>
              <a:defRPr kumimoji="1">
                <a:solidFill>
                  <a:schemeClr val="tx1"/>
                </a:solidFill>
                <a:latin typeface="Arial" pitchFamily="34" charset="0"/>
                <a:ea typeface="ＭＳ Ｐゴシック" pitchFamily="50" charset="-128"/>
              </a:defRPr>
            </a:lvl8pPr>
            <a:lvl9pPr marL="4000500" indent="-342900" fontAlgn="base">
              <a:spcBef>
                <a:spcPct val="0"/>
              </a:spcBef>
              <a:spcAft>
                <a:spcPct val="0"/>
              </a:spcAft>
              <a:defRPr kumimoji="1">
                <a:solidFill>
                  <a:schemeClr val="tx1"/>
                </a:solidFill>
                <a:latin typeface="Arial" pitchFamily="34" charset="0"/>
                <a:ea typeface="ＭＳ Ｐゴシック" pitchFamily="50" charset="-128"/>
              </a:defRPr>
            </a:lvl9pPr>
          </a:lstStyle>
          <a:p>
            <a:pPr marL="0" indent="0" fontAlgn="auto">
              <a:spcBef>
                <a:spcPct val="50000"/>
              </a:spcBef>
              <a:spcAft>
                <a:spcPts val="0"/>
              </a:spcAft>
              <a:defRPr/>
            </a:pPr>
            <a:r>
              <a:rPr lang="ja-JP" altLang="en-US" sz="3200" b="1" i="1" dirty="0" smtClean="0">
                <a:solidFill>
                  <a:srgbClr val="000066"/>
                </a:solidFill>
                <a:effectLst>
                  <a:outerShdw blurRad="38100" dist="38100" dir="2700000" algn="tl">
                    <a:srgbClr val="C0C0C0"/>
                  </a:outerShdw>
                </a:effectLst>
                <a:latin typeface="HGS創英角ｺﾞｼｯｸUB" pitchFamily="50" charset="-128"/>
                <a:ea typeface="HGS創英角ｺﾞｼｯｸUB" pitchFamily="50" charset="-128"/>
              </a:rPr>
              <a:t>２．進化するフラッシュストレージ</a:t>
            </a:r>
          </a:p>
        </p:txBody>
      </p:sp>
    </p:spTree>
  </p:cSld>
  <p:clrMapOvr>
    <a:masterClrMapping/>
  </p:clrMapOvr>
  <p:transition advTm="30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69" name="Picture 37" descr="C:\Documents and Settings\Administrator\デスクトップ\2011年の文書\FX10\斜視3.jpg"/>
          <p:cNvPicPr>
            <a:picLocks noChangeAspect="1" noChangeArrowheads="1"/>
          </p:cNvPicPr>
          <p:nvPr/>
        </p:nvPicPr>
        <p:blipFill>
          <a:blip r:embed="rId3"/>
          <a:srcRect/>
          <a:stretch>
            <a:fillRect/>
          </a:stretch>
        </p:blipFill>
        <p:spPr bwMode="auto">
          <a:xfrm>
            <a:off x="5508625" y="3068638"/>
            <a:ext cx="3625850" cy="2943225"/>
          </a:xfrm>
          <a:prstGeom prst="rect">
            <a:avLst/>
          </a:prstGeom>
          <a:noFill/>
          <a:ln w="9525">
            <a:noFill/>
            <a:miter lim="800000"/>
            <a:headEnd/>
            <a:tailEnd/>
          </a:ln>
        </p:spPr>
      </p:pic>
      <p:sp>
        <p:nvSpPr>
          <p:cNvPr id="186370" name="フッター プレースホルダ 3"/>
          <p:cNvSpPr txBox="1">
            <a:spLocks noGrp="1"/>
          </p:cNvSpPr>
          <p:nvPr/>
        </p:nvSpPr>
        <p:spPr bwMode="gray">
          <a:xfrm>
            <a:off x="4935538" y="6653213"/>
            <a:ext cx="4022725" cy="201612"/>
          </a:xfrm>
          <a:prstGeom prst="rect">
            <a:avLst/>
          </a:prstGeom>
          <a:noFill/>
          <a:ln w="9525">
            <a:noFill/>
            <a:miter lim="800000"/>
            <a:headEnd/>
            <a:tailEnd/>
          </a:ln>
        </p:spPr>
        <p:txBody>
          <a:bodyPr lIns="0" tIns="0" rIns="0" bIns="0" anchor="ctr"/>
          <a:lstStyle/>
          <a:p>
            <a:pPr algn="r"/>
            <a:r>
              <a:rPr kumimoji="0" lang="en-US" altLang="ja-JP" sz="800">
                <a:solidFill>
                  <a:srgbClr val="000000"/>
                </a:solidFill>
              </a:rPr>
              <a:t>Copyright 2012 FUJITSU LIMITED</a:t>
            </a:r>
          </a:p>
        </p:txBody>
      </p:sp>
      <p:sp>
        <p:nvSpPr>
          <p:cNvPr id="186371" name="タイトル 1"/>
          <p:cNvSpPr>
            <a:spLocks noGrp="1"/>
          </p:cNvSpPr>
          <p:nvPr>
            <p:ph type="title" idx="4294967295"/>
          </p:nvPr>
        </p:nvSpPr>
        <p:spPr/>
        <p:txBody>
          <a:bodyPr/>
          <a:lstStyle/>
          <a:p>
            <a:pPr eaLnBrk="1" hangingPunct="1"/>
            <a:r>
              <a:rPr lang="ja-JP" altLang="en-US" smtClean="0">
                <a:latin typeface="ＭＳ Ｐゴシック" charset="-128"/>
              </a:rPr>
              <a:t>富士通株式会社</a:t>
            </a:r>
            <a:endParaRPr lang="en-US" altLang="ja-JP" smtClean="0">
              <a:latin typeface="ＭＳ Ｐゴシック" charset="-128"/>
            </a:endParaRPr>
          </a:p>
        </p:txBody>
      </p:sp>
      <p:sp>
        <p:nvSpPr>
          <p:cNvPr id="186372" name="テキスト ボックス 13"/>
          <p:cNvSpPr txBox="1">
            <a:spLocks noChangeArrowheads="1"/>
          </p:cNvSpPr>
          <p:nvPr/>
        </p:nvSpPr>
        <p:spPr bwMode="auto">
          <a:xfrm>
            <a:off x="6273800" y="5991225"/>
            <a:ext cx="1933575" cy="457200"/>
          </a:xfrm>
          <a:prstGeom prst="rect">
            <a:avLst/>
          </a:prstGeom>
          <a:noFill/>
          <a:ln w="9525">
            <a:noFill/>
            <a:miter lim="800000"/>
            <a:headEnd/>
            <a:tailEnd/>
          </a:ln>
        </p:spPr>
        <p:txBody>
          <a:bodyPr wrap="none">
            <a:spAutoFit/>
          </a:bodyPr>
          <a:lstStyle/>
          <a:p>
            <a:pPr algn="ctr"/>
            <a:r>
              <a:rPr lang="ja-JP" altLang="en-US" sz="1200">
                <a:solidFill>
                  <a:srgbClr val="000000"/>
                </a:solidFill>
                <a:latin typeface="ＭＳ Ｐゴシック" charset="-128"/>
              </a:rPr>
              <a:t>マルチラックモデル</a:t>
            </a:r>
            <a:r>
              <a:rPr lang="en-US" altLang="ja-JP" sz="1200">
                <a:solidFill>
                  <a:srgbClr val="000000"/>
                </a:solidFill>
                <a:latin typeface="ＭＳ Ｐゴシック" charset="-128"/>
              </a:rPr>
              <a:t>(8</a:t>
            </a:r>
            <a:r>
              <a:rPr lang="ja-JP" altLang="en-US" sz="1200">
                <a:solidFill>
                  <a:srgbClr val="000000"/>
                </a:solidFill>
                <a:latin typeface="ＭＳ Ｐゴシック" charset="-128"/>
              </a:rPr>
              <a:t>ラック</a:t>
            </a:r>
            <a:r>
              <a:rPr lang="en-US" altLang="ja-JP" sz="1200">
                <a:solidFill>
                  <a:srgbClr val="000000"/>
                </a:solidFill>
                <a:latin typeface="ＭＳ Ｐゴシック" charset="-128"/>
              </a:rPr>
              <a:t>)</a:t>
            </a:r>
          </a:p>
          <a:p>
            <a:pPr algn="ctr"/>
            <a:r>
              <a:rPr lang="en-US" altLang="ja-JP" sz="1200">
                <a:solidFill>
                  <a:srgbClr val="000000"/>
                </a:solidFill>
                <a:latin typeface="ＭＳ Ｐゴシック" charset="-128"/>
              </a:rPr>
              <a:t>181.6TFLOPS/8</a:t>
            </a:r>
            <a:r>
              <a:rPr lang="ja-JP" altLang="en-US" sz="1200">
                <a:solidFill>
                  <a:srgbClr val="000000"/>
                </a:solidFill>
                <a:latin typeface="ＭＳ Ｐゴシック" charset="-128"/>
              </a:rPr>
              <a:t>ラック</a:t>
            </a:r>
          </a:p>
        </p:txBody>
      </p:sp>
      <p:sp>
        <p:nvSpPr>
          <p:cNvPr id="186373" name="Text Box 6"/>
          <p:cNvSpPr txBox="1">
            <a:spLocks noChangeArrowheads="1"/>
          </p:cNvSpPr>
          <p:nvPr/>
        </p:nvSpPr>
        <p:spPr bwMode="auto">
          <a:xfrm>
            <a:off x="369888" y="1060450"/>
            <a:ext cx="8424862" cy="2254250"/>
          </a:xfrm>
          <a:prstGeom prst="rect">
            <a:avLst/>
          </a:prstGeom>
          <a:noFill/>
          <a:ln w="9525">
            <a:noFill/>
            <a:miter lim="800000"/>
            <a:headEnd/>
            <a:tailEnd/>
          </a:ln>
        </p:spPr>
        <p:txBody>
          <a:bodyPr>
            <a:spAutoFit/>
          </a:bodyPr>
          <a:lstStyle/>
          <a:p>
            <a:r>
              <a:rPr lang="ja-JP" altLang="en-US" sz="2800">
                <a:solidFill>
                  <a:srgbClr val="000000"/>
                </a:solidFill>
                <a:latin typeface="ＭＳ Ｐゴシック" charset="-128"/>
              </a:rPr>
              <a:t>  </a:t>
            </a:r>
            <a:r>
              <a:rPr lang="ja-JP" altLang="en-US" sz="3200">
                <a:solidFill>
                  <a:srgbClr val="000000"/>
                </a:solidFill>
                <a:latin typeface="ＭＳ Ｐゴシック" charset="-128"/>
              </a:rPr>
              <a:t>スーパーコンピュータ </a:t>
            </a:r>
            <a:r>
              <a:rPr lang="en-US" altLang="ja-JP" sz="3200">
                <a:solidFill>
                  <a:srgbClr val="000000"/>
                </a:solidFill>
                <a:latin typeface="ＭＳ Ｐゴシック" charset="-128"/>
              </a:rPr>
              <a:t>PRIMEHPC FX10</a:t>
            </a:r>
            <a:endParaRPr lang="ja-JP" altLang="en-US" sz="3200">
              <a:solidFill>
                <a:srgbClr val="000000"/>
              </a:solidFill>
              <a:latin typeface="ＭＳ Ｐゴシック" charset="-128"/>
            </a:endParaRPr>
          </a:p>
          <a:p>
            <a:r>
              <a:rPr lang="en-US" altLang="ja-JP">
                <a:solidFill>
                  <a:srgbClr val="000000"/>
                </a:solidFill>
                <a:latin typeface="ＭＳ Ｐゴシック" charset="-128"/>
              </a:rPr>
              <a:t>   </a:t>
            </a:r>
            <a:r>
              <a:rPr lang="ja-JP" altLang="en-US" b="1">
                <a:solidFill>
                  <a:srgbClr val="000000"/>
                </a:solidFill>
                <a:latin typeface="ＭＳ Ｐゴシック" charset="-128"/>
              </a:rPr>
              <a:t>最大</a:t>
            </a:r>
            <a:r>
              <a:rPr lang="en-US" altLang="ja-JP" b="1">
                <a:solidFill>
                  <a:srgbClr val="000000"/>
                </a:solidFill>
                <a:latin typeface="ＭＳ Ｐゴシック" charset="-128"/>
              </a:rPr>
              <a:t>23.2PFLOPS</a:t>
            </a:r>
            <a:r>
              <a:rPr lang="ja-JP" altLang="en-US">
                <a:solidFill>
                  <a:srgbClr val="000000"/>
                </a:solidFill>
                <a:latin typeface="ＭＳ Ｐゴシック" charset="-128"/>
              </a:rPr>
              <a:t>の世界最高レベルの性能を実現</a:t>
            </a:r>
            <a:endParaRPr lang="en-US" altLang="ja-JP">
              <a:solidFill>
                <a:srgbClr val="000000"/>
              </a:solidFill>
              <a:latin typeface="ＭＳ Ｐゴシック" charset="-128"/>
            </a:endParaRPr>
          </a:p>
          <a:p>
            <a:endParaRPr lang="ja-JP" altLang="en-US" sz="2000">
              <a:solidFill>
                <a:srgbClr val="000000"/>
              </a:solidFill>
              <a:latin typeface="ＭＳ Ｐゴシック" charset="-128"/>
            </a:endParaRPr>
          </a:p>
          <a:p>
            <a:r>
              <a:rPr lang="ja-JP" altLang="en-US" sz="2400">
                <a:solidFill>
                  <a:srgbClr val="FF0000"/>
                </a:solidFill>
                <a:latin typeface="ＭＳ Ｐゴシック" charset="-128"/>
              </a:rPr>
              <a:t>  ■</a:t>
            </a:r>
            <a:r>
              <a:rPr lang="en-US" altLang="ja-JP" sz="2400">
                <a:solidFill>
                  <a:srgbClr val="000000"/>
                </a:solidFill>
                <a:latin typeface="ＭＳ Ｐゴシック" charset="-128"/>
              </a:rPr>
              <a:t>CPU : SPARC64</a:t>
            </a:r>
            <a:r>
              <a:rPr lang="en-US" altLang="ja-JP" sz="2400" baseline="30000">
                <a:solidFill>
                  <a:srgbClr val="000000"/>
                </a:solidFill>
                <a:latin typeface="ＭＳ Ｐゴシック" charset="-128"/>
              </a:rPr>
              <a:t>TM</a:t>
            </a:r>
            <a:r>
              <a:rPr lang="ja-JP" altLang="en-US" sz="2400">
                <a:solidFill>
                  <a:srgbClr val="000000"/>
                </a:solidFill>
                <a:latin typeface="ＭＳ Ｐゴシック" charset="-128"/>
              </a:rPr>
              <a:t> </a:t>
            </a:r>
            <a:r>
              <a:rPr lang="en-US" altLang="ja-JP" sz="2400">
                <a:solidFill>
                  <a:srgbClr val="000000"/>
                </a:solidFill>
                <a:latin typeface="ＭＳ Ｐゴシック" charset="-128"/>
              </a:rPr>
              <a:t>IXfx </a:t>
            </a:r>
            <a:r>
              <a:rPr lang="ja-JP" altLang="en-US" sz="2400">
                <a:solidFill>
                  <a:srgbClr val="000000"/>
                </a:solidFill>
                <a:latin typeface="ＭＳ Ｐゴシック" charset="-128"/>
              </a:rPr>
              <a:t>のウェーハとパッケージ</a:t>
            </a:r>
          </a:p>
          <a:p>
            <a:r>
              <a:rPr lang="ja-JP" altLang="en-US" sz="2400">
                <a:solidFill>
                  <a:srgbClr val="FF0000"/>
                </a:solidFill>
                <a:latin typeface="ＭＳ Ｐゴシック" charset="-128"/>
              </a:rPr>
              <a:t>  ■</a:t>
            </a:r>
            <a:r>
              <a:rPr lang="ja-JP" altLang="en-US" sz="2400">
                <a:solidFill>
                  <a:srgbClr val="000000"/>
                </a:solidFill>
                <a:latin typeface="ＭＳ Ｐゴシック" charset="-128"/>
              </a:rPr>
              <a:t>システムボード</a:t>
            </a:r>
          </a:p>
          <a:p>
            <a:r>
              <a:rPr lang="ja-JP" altLang="en-US" sz="2400">
                <a:solidFill>
                  <a:srgbClr val="FF0000"/>
                </a:solidFill>
                <a:latin typeface="ＭＳ Ｐゴシック" charset="-128"/>
              </a:rPr>
              <a:t>  ■</a:t>
            </a:r>
            <a:r>
              <a:rPr lang="ja-JP" altLang="en-US" sz="2400">
                <a:solidFill>
                  <a:srgbClr val="000000"/>
                </a:solidFill>
                <a:latin typeface="ＭＳ Ｐゴシック" charset="-128"/>
              </a:rPr>
              <a:t>マルチラックモデルの模型</a:t>
            </a:r>
          </a:p>
        </p:txBody>
      </p:sp>
      <p:pic>
        <p:nvPicPr>
          <p:cNvPr id="186374" name="Picture 3" descr="systemboard"/>
          <p:cNvPicPr>
            <a:picLocks noChangeAspect="1" noChangeArrowheads="1"/>
          </p:cNvPicPr>
          <p:nvPr/>
        </p:nvPicPr>
        <p:blipFill>
          <a:blip r:embed="rId4"/>
          <a:srcRect/>
          <a:stretch>
            <a:fillRect/>
          </a:stretch>
        </p:blipFill>
        <p:spPr bwMode="auto">
          <a:xfrm>
            <a:off x="3117850" y="4038600"/>
            <a:ext cx="1735138" cy="1343025"/>
          </a:xfrm>
          <a:prstGeom prst="rect">
            <a:avLst/>
          </a:prstGeom>
          <a:noFill/>
          <a:ln w="25400">
            <a:noFill/>
            <a:miter lim="800000"/>
            <a:headEnd/>
            <a:tailEnd/>
          </a:ln>
        </p:spPr>
      </p:pic>
      <p:sp>
        <p:nvSpPr>
          <p:cNvPr id="186375" name="Rectangle 10"/>
          <p:cNvSpPr>
            <a:spLocks noChangeArrowheads="1"/>
          </p:cNvSpPr>
          <p:nvPr/>
        </p:nvSpPr>
        <p:spPr bwMode="auto">
          <a:xfrm>
            <a:off x="415925" y="1208088"/>
            <a:ext cx="144463" cy="657225"/>
          </a:xfrm>
          <a:prstGeom prst="rect">
            <a:avLst/>
          </a:prstGeom>
          <a:solidFill>
            <a:srgbClr val="000000"/>
          </a:solidFill>
          <a:ln w="9525">
            <a:solidFill>
              <a:schemeClr val="tx1"/>
            </a:solidFill>
            <a:miter lim="800000"/>
            <a:headEnd/>
            <a:tailEnd/>
          </a:ln>
        </p:spPr>
        <p:txBody>
          <a:bodyPr wrap="none" anchor="ctr"/>
          <a:lstStyle/>
          <a:p>
            <a:endParaRPr lang="ja-JP" altLang="en-US">
              <a:solidFill>
                <a:srgbClr val="000000"/>
              </a:solidFill>
              <a:latin typeface="ＭＳ Ｐゴシック" charset="-128"/>
            </a:endParaRPr>
          </a:p>
        </p:txBody>
      </p:sp>
      <p:sp>
        <p:nvSpPr>
          <p:cNvPr id="186376" name="テキスト ボックス 13"/>
          <p:cNvSpPr txBox="1">
            <a:spLocks noChangeArrowheads="1"/>
          </p:cNvSpPr>
          <p:nvPr/>
        </p:nvSpPr>
        <p:spPr bwMode="auto">
          <a:xfrm>
            <a:off x="3332163" y="5994400"/>
            <a:ext cx="1143000" cy="457200"/>
          </a:xfrm>
          <a:prstGeom prst="rect">
            <a:avLst/>
          </a:prstGeom>
          <a:noFill/>
          <a:ln w="9525">
            <a:noFill/>
            <a:miter lim="800000"/>
            <a:headEnd/>
            <a:tailEnd/>
          </a:ln>
        </p:spPr>
        <p:txBody>
          <a:bodyPr wrap="none">
            <a:spAutoFit/>
          </a:bodyPr>
          <a:lstStyle/>
          <a:p>
            <a:pPr algn="ctr"/>
            <a:r>
              <a:rPr lang="ja-JP" altLang="en-US" sz="1200">
                <a:solidFill>
                  <a:srgbClr val="000000"/>
                </a:solidFill>
                <a:latin typeface="ＭＳ Ｐゴシック" charset="-128"/>
              </a:rPr>
              <a:t>システムボード</a:t>
            </a:r>
          </a:p>
          <a:p>
            <a:pPr algn="ctr"/>
            <a:r>
              <a:rPr lang="en-US" altLang="ja-JP" sz="1200">
                <a:solidFill>
                  <a:srgbClr val="000000"/>
                </a:solidFill>
                <a:latin typeface="ＭＳ Ｐゴシック" charset="-128"/>
              </a:rPr>
              <a:t>946GFLOPS</a:t>
            </a:r>
          </a:p>
        </p:txBody>
      </p:sp>
      <p:sp>
        <p:nvSpPr>
          <p:cNvPr id="186377" name="テキスト ボックス 13"/>
          <p:cNvSpPr txBox="1">
            <a:spLocks noChangeArrowheads="1"/>
          </p:cNvSpPr>
          <p:nvPr/>
        </p:nvSpPr>
        <p:spPr bwMode="auto">
          <a:xfrm>
            <a:off x="650875" y="5900738"/>
            <a:ext cx="1544638" cy="639762"/>
          </a:xfrm>
          <a:prstGeom prst="rect">
            <a:avLst/>
          </a:prstGeom>
          <a:noFill/>
          <a:ln w="9525">
            <a:noFill/>
            <a:miter lim="800000"/>
            <a:headEnd/>
            <a:tailEnd/>
          </a:ln>
        </p:spPr>
        <p:txBody>
          <a:bodyPr wrap="none">
            <a:spAutoFit/>
          </a:bodyPr>
          <a:lstStyle/>
          <a:p>
            <a:pPr algn="ctr"/>
            <a:r>
              <a:rPr lang="en-US" altLang="ja-JP" sz="1200">
                <a:solidFill>
                  <a:srgbClr val="000000"/>
                </a:solidFill>
                <a:latin typeface="ＭＳ Ｐゴシック" charset="-128"/>
              </a:rPr>
              <a:t>SPARC64</a:t>
            </a:r>
            <a:r>
              <a:rPr lang="en-US" altLang="ja-JP" sz="1200" baseline="30000">
                <a:solidFill>
                  <a:srgbClr val="000000"/>
                </a:solidFill>
                <a:latin typeface="ＭＳ Ｐゴシック" charset="-128"/>
              </a:rPr>
              <a:t>TM</a:t>
            </a:r>
            <a:r>
              <a:rPr lang="en-US" altLang="ja-JP" sz="1200">
                <a:solidFill>
                  <a:srgbClr val="000000"/>
                </a:solidFill>
                <a:latin typeface="ＭＳ Ｐゴシック" charset="-128"/>
              </a:rPr>
              <a:t> IXfx</a:t>
            </a:r>
          </a:p>
          <a:p>
            <a:pPr algn="ctr"/>
            <a:r>
              <a:rPr lang="ja-JP" altLang="en-US" sz="1200">
                <a:solidFill>
                  <a:srgbClr val="000000"/>
                </a:solidFill>
                <a:latin typeface="ＭＳ Ｐゴシック" charset="-128"/>
              </a:rPr>
              <a:t>ウェーハとパッケージ</a:t>
            </a:r>
          </a:p>
          <a:p>
            <a:pPr algn="ctr"/>
            <a:r>
              <a:rPr lang="en-US" altLang="ja-JP" sz="1200">
                <a:solidFill>
                  <a:srgbClr val="000000"/>
                </a:solidFill>
                <a:latin typeface="ＭＳ Ｐゴシック" charset="-128"/>
              </a:rPr>
              <a:t>236.5GFLOPS</a:t>
            </a:r>
          </a:p>
        </p:txBody>
      </p:sp>
      <p:pic>
        <p:nvPicPr>
          <p:cNvPr id="186378" name="Picture 15" descr="fx10-wafer-cpu"/>
          <p:cNvPicPr>
            <a:picLocks noChangeAspect="1" noChangeArrowheads="1"/>
          </p:cNvPicPr>
          <p:nvPr/>
        </p:nvPicPr>
        <p:blipFill>
          <a:blip r:embed="rId5"/>
          <a:srcRect/>
          <a:stretch>
            <a:fillRect/>
          </a:stretch>
        </p:blipFill>
        <p:spPr bwMode="auto">
          <a:xfrm>
            <a:off x="468313" y="4132263"/>
            <a:ext cx="2120900" cy="1084262"/>
          </a:xfrm>
          <a:prstGeom prst="rect">
            <a:avLst/>
          </a:prstGeom>
          <a:noFill/>
          <a:ln w="9525">
            <a:noFill/>
            <a:miter lim="800000"/>
            <a:headEnd/>
            <a:tailEnd/>
          </a:ln>
        </p:spPr>
      </p:pic>
    </p:spTree>
  </p:cSld>
  <p:clrMapOvr>
    <a:masterClrMapping/>
  </p:clrMapOvr>
  <p:transition advTm="30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7" name="Picture 37" descr="C:\Documents and Settings\Administrator\デスクトップ\2011年の文書\FX10\斜視3.jpg"/>
          <p:cNvPicPr>
            <a:picLocks noChangeAspect="1" noChangeArrowheads="1"/>
          </p:cNvPicPr>
          <p:nvPr/>
        </p:nvPicPr>
        <p:blipFill>
          <a:blip r:embed="rId3"/>
          <a:srcRect/>
          <a:stretch>
            <a:fillRect/>
          </a:stretch>
        </p:blipFill>
        <p:spPr bwMode="auto">
          <a:xfrm>
            <a:off x="6983413" y="981075"/>
            <a:ext cx="2125662" cy="1727200"/>
          </a:xfrm>
          <a:prstGeom prst="rect">
            <a:avLst/>
          </a:prstGeom>
          <a:noFill/>
          <a:ln w="9525">
            <a:noFill/>
            <a:miter lim="800000"/>
            <a:headEnd/>
            <a:tailEnd/>
          </a:ln>
        </p:spPr>
      </p:pic>
      <p:sp>
        <p:nvSpPr>
          <p:cNvPr id="188418" name="Rectangle 32"/>
          <p:cNvSpPr>
            <a:spLocks noGrp="1" noChangeArrowheads="1"/>
          </p:cNvSpPr>
          <p:nvPr>
            <p:ph idx="1"/>
          </p:nvPr>
        </p:nvSpPr>
        <p:spPr>
          <a:xfrm>
            <a:off x="206375" y="1341438"/>
            <a:ext cx="8372475" cy="1871662"/>
          </a:xfrm>
        </p:spPr>
        <p:txBody>
          <a:bodyPr/>
          <a:lstStyle/>
          <a:p>
            <a:pPr eaLnBrk="1" hangingPunct="1">
              <a:lnSpc>
                <a:spcPct val="100000"/>
              </a:lnSpc>
            </a:pPr>
            <a:r>
              <a:rPr lang="ja-JP" altLang="en-US" sz="1800" smtClean="0">
                <a:latin typeface="ＭＳ Ｐゴシック" charset="-128"/>
              </a:rPr>
              <a:t>本製品の特長</a:t>
            </a:r>
            <a:endParaRPr lang="en-US" altLang="ja-JP" sz="1800" smtClean="0">
              <a:latin typeface="ＭＳ Ｐゴシック" charset="-128"/>
            </a:endParaRPr>
          </a:p>
          <a:p>
            <a:pPr lvl="1" eaLnBrk="1" hangingPunct="1">
              <a:lnSpc>
                <a:spcPct val="100000"/>
              </a:lnSpc>
            </a:pPr>
            <a:r>
              <a:rPr lang="ja-JP" altLang="en-US" sz="1600" smtClean="0">
                <a:latin typeface="ＭＳ Ｐゴシック" charset="-128"/>
              </a:rPr>
              <a:t>最大</a:t>
            </a:r>
            <a:r>
              <a:rPr lang="en-US" altLang="ja-JP" sz="1600" smtClean="0">
                <a:latin typeface="ＭＳ Ｐゴシック" charset="-128"/>
              </a:rPr>
              <a:t>23.2PFLOPS, 6PB</a:t>
            </a:r>
            <a:r>
              <a:rPr lang="ja-JP" altLang="en-US" sz="1600" smtClean="0">
                <a:latin typeface="ＭＳ Ｐゴシック" charset="-128"/>
              </a:rPr>
              <a:t>メモリの超高速・超大規模な計算環境の実現</a:t>
            </a:r>
            <a:endParaRPr lang="en-US" altLang="ja-JP" sz="900" smtClean="0">
              <a:latin typeface="ＭＳ Ｐゴシック" charset="-128"/>
            </a:endParaRPr>
          </a:p>
          <a:p>
            <a:pPr lvl="1" eaLnBrk="1" hangingPunct="1">
              <a:lnSpc>
                <a:spcPct val="100000"/>
              </a:lnSpc>
            </a:pPr>
            <a:r>
              <a:rPr lang="ja-JP" altLang="en-US" sz="1600" smtClean="0">
                <a:latin typeface="ＭＳ Ｐゴシック" charset="-128"/>
              </a:rPr>
              <a:t>高性能、省電力を両立したプロセッサ「</a:t>
            </a:r>
            <a:r>
              <a:rPr lang="en-US" altLang="ja-JP" sz="1600" smtClean="0">
                <a:latin typeface="ＭＳ Ｐゴシック" charset="-128"/>
              </a:rPr>
              <a:t>SPARC64</a:t>
            </a:r>
            <a:r>
              <a:rPr lang="en-US" altLang="ja-JP" sz="1600" baseline="40000" smtClean="0">
                <a:latin typeface="ＭＳ Ｐゴシック" charset="-128"/>
              </a:rPr>
              <a:t>TM</a:t>
            </a:r>
            <a:r>
              <a:rPr lang="en-US" altLang="ja-JP" sz="1600" smtClean="0">
                <a:latin typeface="ＭＳ Ｐゴシック" charset="-128"/>
              </a:rPr>
              <a:t> IXfx</a:t>
            </a:r>
            <a:r>
              <a:rPr lang="ja-JP" altLang="en-US" sz="1600" smtClean="0">
                <a:latin typeface="ＭＳ Ｐゴシック" charset="-128"/>
              </a:rPr>
              <a:t>」を搭載</a:t>
            </a:r>
            <a:endParaRPr lang="en-US" altLang="ja-JP" sz="1600" smtClean="0">
              <a:latin typeface="ＭＳ Ｐゴシック" charset="-128"/>
            </a:endParaRPr>
          </a:p>
          <a:p>
            <a:pPr lvl="1" eaLnBrk="1" hangingPunct="1">
              <a:lnSpc>
                <a:spcPct val="100000"/>
              </a:lnSpc>
            </a:pPr>
            <a:r>
              <a:rPr lang="ja-JP" altLang="en-US" sz="1600" smtClean="0">
                <a:latin typeface="ＭＳ Ｐゴシック" charset="-128"/>
              </a:rPr>
              <a:t>超並列アプリケーションの高い実行性能の実現</a:t>
            </a:r>
            <a:endParaRPr lang="en-US" altLang="ja-JP" sz="1600" smtClean="0">
              <a:latin typeface="ＭＳ Ｐゴシック" charset="-128"/>
            </a:endParaRPr>
          </a:p>
          <a:p>
            <a:pPr lvl="1" eaLnBrk="1" hangingPunct="1">
              <a:lnSpc>
                <a:spcPct val="100000"/>
              </a:lnSpc>
            </a:pPr>
            <a:r>
              <a:rPr lang="ja-JP" altLang="en-US" sz="1600" smtClean="0">
                <a:latin typeface="ＭＳ Ｐゴシック" charset="-128"/>
              </a:rPr>
              <a:t>大規模システムでの高い信頼性と運用性の実現</a:t>
            </a:r>
            <a:endParaRPr lang="en-US" altLang="ja-JP" sz="1600" smtClean="0">
              <a:latin typeface="ＭＳ Ｐゴシック" charset="-128"/>
            </a:endParaRPr>
          </a:p>
        </p:txBody>
      </p:sp>
      <p:sp>
        <p:nvSpPr>
          <p:cNvPr id="188419" name="フッター プレースホルダ 3"/>
          <p:cNvSpPr>
            <a:spLocks noGrp="1"/>
          </p:cNvSpPr>
          <p:nvPr>
            <p:ph type="ftr" sz="quarter" idx="11"/>
          </p:nvPr>
        </p:nvSpPr>
        <p:spPr>
          <a:noFill/>
        </p:spPr>
        <p:txBody>
          <a:bodyPr/>
          <a:lstStyle/>
          <a:p>
            <a:pPr>
              <a:spcBef>
                <a:spcPct val="0"/>
              </a:spcBef>
              <a:spcAft>
                <a:spcPct val="0"/>
              </a:spcAft>
            </a:pPr>
            <a:r>
              <a:rPr lang="en-US" altLang="ja-JP" smtClean="0">
                <a:ea typeface="ＭＳ Ｐゴシック" charset="-128"/>
              </a:rPr>
              <a:t>Copyright 2012 FUJITSU LIMITED</a:t>
            </a:r>
          </a:p>
        </p:txBody>
      </p:sp>
      <p:graphicFrame>
        <p:nvGraphicFramePr>
          <p:cNvPr id="12368" name="Group 80"/>
          <p:cNvGraphicFramePr>
            <a:graphicFrameLocks noGrp="1"/>
          </p:cNvGraphicFramePr>
          <p:nvPr/>
        </p:nvGraphicFramePr>
        <p:xfrm>
          <a:off x="323850" y="3614738"/>
          <a:ext cx="8605838" cy="2559050"/>
        </p:xfrm>
        <a:graphic>
          <a:graphicData uri="http://schemas.openxmlformats.org/drawingml/2006/table">
            <a:tbl>
              <a:tblPr/>
              <a:tblGrid>
                <a:gridCol w="900113"/>
                <a:gridCol w="1471612"/>
                <a:gridCol w="2728913"/>
                <a:gridCol w="882650"/>
                <a:gridCol w="869950"/>
                <a:gridCol w="871537"/>
                <a:gridCol w="881063"/>
              </a:tblGrid>
              <a:tr h="214313">
                <a:tc gridSpan="2">
                  <a:txBody>
                    <a:bodyPr/>
                    <a:lstStyle/>
                    <a:p>
                      <a:pPr marL="0" marR="0" lvl="0" indent="0" algn="l" defTabSz="914400" rtl="0" eaLnBrk="1" fontAlgn="base" latinLnBrk="0" hangingPunct="1">
                        <a:lnSpc>
                          <a:spcPts val="900"/>
                        </a:lnSpc>
                        <a:spcBef>
                          <a:spcPct val="0"/>
                        </a:spcBef>
                        <a:spcAft>
                          <a:spcPct val="0"/>
                        </a:spcAft>
                        <a:buClrTx/>
                        <a:buSzTx/>
                        <a:buFontTx/>
                        <a:buNone/>
                        <a:tabLst/>
                      </a:pPr>
                      <a:endParaRPr kumimoji="1" lang="ja-JP" altLang="en-US" sz="900" b="0" i="0" u="none" strike="noStrike" cap="none" normalizeH="0" baseline="0" smtClean="0">
                        <a:ln>
                          <a:noFill/>
                        </a:ln>
                        <a:solidFill>
                          <a:srgbClr val="FFFFFF"/>
                        </a:solidFill>
                        <a:effectLst/>
                        <a:latin typeface="ＭＳ Ｐゴシック" charset="-128"/>
                        <a:ea typeface="ＭＳ Ｐゴシック" charset="-128"/>
                      </a:endParaRP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kumimoji="1" lang="ja-JP" altLang="en-US"/>
                    </a:p>
                  </a:txBody>
                  <a:tcPr/>
                </a:tc>
                <a:tc>
                  <a:txBody>
                    <a:bodyPr/>
                    <a:lstStyle/>
                    <a:p>
                      <a:pPr marL="0" marR="0" lvl="0" indent="0" algn="ctr"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rgbClr val="FFFFFF"/>
                          </a:solidFill>
                          <a:effectLst/>
                          <a:latin typeface="ＭＳ Ｐゴシック" charset="-128"/>
                          <a:ea typeface="ＭＳ Ｐゴシック" charset="-128"/>
                        </a:rPr>
                        <a:t>マルチラックモデル</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gridSpan="4">
                  <a:txBody>
                    <a:bodyPr/>
                    <a:lstStyle/>
                    <a:p>
                      <a:pPr marL="0" marR="0" lvl="0" indent="0" algn="ctr"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rgbClr val="FFFFFF"/>
                          </a:solidFill>
                          <a:effectLst/>
                          <a:latin typeface="ＭＳ Ｐゴシック" charset="-128"/>
                          <a:ea typeface="ＭＳ Ｐゴシック" charset="-128"/>
                        </a:rPr>
                        <a:t>シングルラックモデル</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4313">
                <a:tc rowSpan="5">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rgbClr val="FFFFFF"/>
                          </a:solidFill>
                          <a:effectLst/>
                          <a:latin typeface="ＭＳ Ｐゴシック" charset="-128"/>
                          <a:ea typeface="ＭＳ Ｐゴシック" charset="-128"/>
                        </a:rPr>
                        <a:t>ノード仕様</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理論演算性能</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236.5 GFLOPS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211.2 GFLOPS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06375">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プロセッサ</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SPARC64</a:t>
                      </a:r>
                      <a:r>
                        <a:rPr kumimoji="1" lang="en-US" altLang="ja-JP" sz="900" b="0" i="0" u="none" strike="noStrike" cap="none" normalizeH="0" baseline="40000" smtClean="0">
                          <a:ln>
                            <a:noFill/>
                          </a:ln>
                          <a:solidFill>
                            <a:srgbClr val="000000"/>
                          </a:solidFill>
                          <a:effectLst/>
                          <a:latin typeface="ＭＳ Ｐゴシック" charset="-128"/>
                          <a:ea typeface="ＭＳ Ｐゴシック" charset="-128"/>
                        </a:rPr>
                        <a:t>TM</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IXfx</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(1.848GHz, 16</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コア</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 1</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SPARC64</a:t>
                      </a:r>
                      <a:r>
                        <a:rPr kumimoji="1" lang="en-US" altLang="ja-JP" sz="900" b="0" i="0" u="none" strike="noStrike" cap="none" normalizeH="0" baseline="40000" smtClean="0">
                          <a:ln>
                            <a:noFill/>
                          </a:ln>
                          <a:solidFill>
                            <a:srgbClr val="000000"/>
                          </a:solidFill>
                          <a:effectLst/>
                          <a:latin typeface="ＭＳ Ｐゴシック" charset="-128"/>
                          <a:ea typeface="ＭＳ Ｐゴシック" charset="-128"/>
                        </a:rPr>
                        <a:t>TM</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IXfx</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(1.650GHz, 16</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コア</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 1</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4313">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メモリ容量</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32 GB, 64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32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4313">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メモリ転送性能</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85 GB/s </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85 GB/s </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ノード間データ転送性能</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5 GB/s ×2(</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双方向</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リンク</a:t>
                      </a: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5 GB/s ×2(</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双方向</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リンク</a:t>
                      </a: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1138">
                <a:tc rowSpan="6">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rgbClr val="FFFFFF"/>
                          </a:solidFill>
                          <a:effectLst/>
                          <a:latin typeface="ＭＳ Ｐゴシック" charset="-128"/>
                          <a:ea typeface="ＭＳ Ｐゴシック" charset="-128"/>
                        </a:rPr>
                        <a:t>システム仕様</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ラック数</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4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1,024</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計算ノード数</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384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98,304</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12</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24</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48</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96</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理論演算性能</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90.8 TFLOPS</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23.2 PFLOPS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2.5 TFLOPS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5.0 TFLOPS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10.1 TFLOPS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20.2 TFLOPS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総メモリ容量</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12 TB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6 PB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384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768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1,536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3,072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インターコネクト</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Tofu</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インターコネクト</a:t>
                      </a: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Tofu</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インターコネクト</a:t>
                      </a: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28600">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冷却方式</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直接水冷＋空冷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オプション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排気冷却ユニット</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直接水冷＋空冷</a:t>
                      </a: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bl>
          </a:graphicData>
        </a:graphic>
      </p:graphicFrame>
      <p:sp>
        <p:nvSpPr>
          <p:cNvPr id="188489" name="タイトル 1"/>
          <p:cNvSpPr>
            <a:spLocks noGrp="1"/>
          </p:cNvSpPr>
          <p:nvPr>
            <p:ph type="title"/>
          </p:nvPr>
        </p:nvSpPr>
        <p:spPr/>
        <p:txBody>
          <a:bodyPr/>
          <a:lstStyle/>
          <a:p>
            <a:pPr eaLnBrk="1" hangingPunct="1"/>
            <a:r>
              <a:rPr lang="ja-JP" altLang="en-US" smtClean="0">
                <a:latin typeface="ＭＳ Ｐゴシック" charset="-128"/>
              </a:rPr>
              <a:t>スーパーコンピュータ </a:t>
            </a:r>
            <a:r>
              <a:rPr lang="en-US" altLang="ja-JP" smtClean="0">
                <a:latin typeface="ＭＳ Ｐゴシック" charset="-128"/>
              </a:rPr>
              <a:t>PRIMEHPC FX10</a:t>
            </a:r>
          </a:p>
        </p:txBody>
      </p:sp>
      <p:sp>
        <p:nvSpPr>
          <p:cNvPr id="188490" name="テキスト ボックス 2"/>
          <p:cNvSpPr txBox="1">
            <a:spLocks noChangeArrowheads="1"/>
          </p:cNvSpPr>
          <p:nvPr/>
        </p:nvSpPr>
        <p:spPr bwMode="auto">
          <a:xfrm>
            <a:off x="206375" y="765175"/>
            <a:ext cx="7427913" cy="366713"/>
          </a:xfrm>
          <a:prstGeom prst="rect">
            <a:avLst/>
          </a:prstGeom>
          <a:noFill/>
          <a:ln w="9525">
            <a:noFill/>
            <a:miter lim="800000"/>
            <a:headEnd/>
            <a:tailEnd/>
          </a:ln>
        </p:spPr>
        <p:txBody>
          <a:bodyPr wrap="none">
            <a:spAutoFit/>
          </a:bodyPr>
          <a:lstStyle/>
          <a:p>
            <a:pPr algn="dist"/>
            <a:r>
              <a:rPr lang="ja-JP" altLang="en-US">
                <a:solidFill>
                  <a:srgbClr val="000000"/>
                </a:solidFill>
                <a:latin typeface="ＭＳ Ｐゴシック" charset="-128"/>
              </a:rPr>
              <a:t>最大</a:t>
            </a:r>
            <a:r>
              <a:rPr lang="en-US" altLang="ja-JP">
                <a:solidFill>
                  <a:srgbClr val="000000"/>
                </a:solidFill>
                <a:latin typeface="ＭＳ Ｐゴシック" charset="-128"/>
              </a:rPr>
              <a:t>23.2PFLOPS</a:t>
            </a:r>
            <a:r>
              <a:rPr lang="ja-JP" altLang="en-US">
                <a:solidFill>
                  <a:srgbClr val="000000"/>
                </a:solidFill>
                <a:latin typeface="ＭＳ Ｐゴシック" charset="-128"/>
              </a:rPr>
              <a:t>の世界最高レベルの性能を実現するスーパーコンピュータ</a:t>
            </a:r>
            <a:endParaRPr lang="en-US" altLang="ja-JP">
              <a:solidFill>
                <a:srgbClr val="000000"/>
              </a:solidFill>
              <a:latin typeface="ＭＳ Ｐゴシック" charset="-128"/>
            </a:endParaRPr>
          </a:p>
        </p:txBody>
      </p:sp>
      <p:sp>
        <p:nvSpPr>
          <p:cNvPr id="188491" name="Rectangle 32"/>
          <p:cNvSpPr txBox="1">
            <a:spLocks noChangeArrowheads="1"/>
          </p:cNvSpPr>
          <p:nvPr/>
        </p:nvSpPr>
        <p:spPr bwMode="gray">
          <a:xfrm>
            <a:off x="206375" y="3297238"/>
            <a:ext cx="2376488" cy="287337"/>
          </a:xfrm>
          <a:prstGeom prst="rect">
            <a:avLst/>
          </a:prstGeom>
          <a:noFill/>
          <a:ln w="9525">
            <a:noFill/>
            <a:miter lim="800000"/>
            <a:headEnd/>
            <a:tailEnd/>
          </a:ln>
        </p:spPr>
        <p:txBody>
          <a:bodyPr lIns="0" tIns="0" rIns="0" bIns="0"/>
          <a:lstStyle/>
          <a:p>
            <a:pPr marL="290513" indent="-290513" defTabSz="457200">
              <a:spcBef>
                <a:spcPct val="20000"/>
              </a:spcBef>
              <a:spcAft>
                <a:spcPct val="10000"/>
              </a:spcAft>
              <a:buClr>
                <a:srgbClr val="A30B1A"/>
              </a:buClr>
              <a:buFont typeface="Wingdings" pitchFamily="2" charset="2"/>
              <a:buChar char="n"/>
            </a:pPr>
            <a:r>
              <a:rPr lang="ja-JP" altLang="en-US">
                <a:solidFill>
                  <a:srgbClr val="000000"/>
                </a:solidFill>
                <a:latin typeface="ＭＳ Ｐゴシック" charset="-128"/>
              </a:rPr>
              <a:t>主な仕様</a:t>
            </a:r>
            <a:endParaRPr lang="en-US" altLang="ja-JP">
              <a:solidFill>
                <a:srgbClr val="000000"/>
              </a:solidFill>
              <a:latin typeface="ＭＳ Ｐゴシック" charset="-128"/>
            </a:endParaRPr>
          </a:p>
        </p:txBody>
      </p:sp>
      <p:sp>
        <p:nvSpPr>
          <p:cNvPr id="188492" name="テキスト ボックス 13"/>
          <p:cNvSpPr txBox="1">
            <a:spLocks noChangeArrowheads="1"/>
          </p:cNvSpPr>
          <p:nvPr/>
        </p:nvSpPr>
        <p:spPr bwMode="auto">
          <a:xfrm>
            <a:off x="7145338" y="2627313"/>
            <a:ext cx="1800225" cy="228600"/>
          </a:xfrm>
          <a:prstGeom prst="rect">
            <a:avLst/>
          </a:prstGeom>
          <a:noFill/>
          <a:ln w="9525">
            <a:noFill/>
            <a:miter lim="800000"/>
            <a:headEnd/>
            <a:tailEnd/>
          </a:ln>
        </p:spPr>
        <p:txBody>
          <a:bodyPr>
            <a:spAutoFit/>
          </a:bodyPr>
          <a:lstStyle/>
          <a:p>
            <a:r>
              <a:rPr lang="ja-JP" altLang="en-US" sz="900">
                <a:solidFill>
                  <a:srgbClr val="000000"/>
                </a:solidFill>
                <a:latin typeface="ＭＳ Ｐゴシック" charset="-128"/>
              </a:rPr>
              <a:t>マルチラックモデル</a:t>
            </a:r>
            <a:r>
              <a:rPr lang="en-US" altLang="ja-JP" sz="900">
                <a:solidFill>
                  <a:srgbClr val="000000"/>
                </a:solidFill>
                <a:latin typeface="ＭＳ Ｐゴシック" charset="-128"/>
              </a:rPr>
              <a:t>(8</a:t>
            </a:r>
            <a:r>
              <a:rPr lang="ja-JP" altLang="en-US" sz="900">
                <a:solidFill>
                  <a:srgbClr val="000000"/>
                </a:solidFill>
                <a:latin typeface="ＭＳ Ｐゴシック" charset="-128"/>
              </a:rPr>
              <a:t>ラック</a:t>
            </a:r>
            <a:r>
              <a:rPr lang="en-US" altLang="ja-JP" sz="900">
                <a:solidFill>
                  <a:srgbClr val="000000"/>
                </a:solidFill>
                <a:latin typeface="ＭＳ Ｐゴシック" charset="-128"/>
              </a:rPr>
              <a:t>)</a:t>
            </a:r>
            <a:endParaRPr lang="ja-JP" altLang="en-US" sz="900">
              <a:solidFill>
                <a:srgbClr val="000000"/>
              </a:solidFill>
              <a:latin typeface="ＭＳ Ｐゴシック" charset="-128"/>
            </a:endParaRPr>
          </a:p>
        </p:txBody>
      </p:sp>
    </p:spTree>
  </p:cSld>
  <p:clrMapOvr>
    <a:masterClrMapping/>
  </p:clrMapOvr>
  <p:transition advTm="30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5" name="Picture 12" descr="SFA12K Rack _5_8460.jpg"/>
          <p:cNvPicPr>
            <a:picLocks noChangeAspect="1"/>
          </p:cNvPicPr>
          <p:nvPr/>
        </p:nvPicPr>
        <p:blipFill>
          <a:blip r:embed="rId3"/>
          <a:srcRect/>
          <a:stretch>
            <a:fillRect/>
          </a:stretch>
        </p:blipFill>
        <p:spPr bwMode="auto">
          <a:xfrm>
            <a:off x="661988" y="1603375"/>
            <a:ext cx="2024062" cy="4098925"/>
          </a:xfrm>
          <a:prstGeom prst="rect">
            <a:avLst/>
          </a:prstGeom>
          <a:noFill/>
          <a:ln w="9525">
            <a:noFill/>
            <a:miter lim="800000"/>
            <a:headEnd/>
            <a:tailEnd/>
          </a:ln>
        </p:spPr>
      </p:pic>
      <p:pic>
        <p:nvPicPr>
          <p:cNvPr id="190466" name="Picture 13" descr="SFA12K Rack _5_8460.jpg"/>
          <p:cNvPicPr>
            <a:picLocks noChangeAspect="1"/>
          </p:cNvPicPr>
          <p:nvPr/>
        </p:nvPicPr>
        <p:blipFill>
          <a:blip r:embed="rId4"/>
          <a:srcRect/>
          <a:stretch>
            <a:fillRect/>
          </a:stretch>
        </p:blipFill>
        <p:spPr bwMode="auto">
          <a:xfrm>
            <a:off x="1946275" y="1520825"/>
            <a:ext cx="1939925" cy="4351338"/>
          </a:xfrm>
          <a:prstGeom prst="rect">
            <a:avLst/>
          </a:prstGeom>
          <a:noFill/>
          <a:ln w="9525">
            <a:noFill/>
            <a:miter lim="800000"/>
            <a:headEnd/>
            <a:tailEnd/>
          </a:ln>
        </p:spPr>
      </p:pic>
      <p:pic>
        <p:nvPicPr>
          <p:cNvPr id="18" name="Picture 17" descr="SFA12K_8460.jpg"/>
          <p:cNvPicPr>
            <a:picLocks noChangeAspect="1"/>
          </p:cNvPicPr>
          <p:nvPr/>
        </p:nvPicPr>
        <p:blipFill>
          <a:blip r:embed="rId5"/>
          <a:srcRect/>
          <a:stretch>
            <a:fillRect/>
          </a:stretch>
        </p:blipFill>
        <p:spPr bwMode="auto">
          <a:xfrm>
            <a:off x="2913063" y="1439863"/>
            <a:ext cx="2130425" cy="4648200"/>
          </a:xfrm>
          <a:prstGeom prst="rect">
            <a:avLst/>
          </a:prstGeom>
          <a:noFill/>
          <a:ln w="9525">
            <a:noFill/>
            <a:miter lim="800000"/>
            <a:headEnd/>
            <a:tailEnd/>
          </a:ln>
        </p:spPr>
      </p:pic>
      <p:pic>
        <p:nvPicPr>
          <p:cNvPr id="19" name="Picture 18" descr="SFA12K_8460.jpg"/>
          <p:cNvPicPr>
            <a:picLocks noChangeAspect="1"/>
          </p:cNvPicPr>
          <p:nvPr/>
        </p:nvPicPr>
        <p:blipFill>
          <a:blip r:embed="rId5"/>
          <a:srcRect/>
          <a:stretch>
            <a:fillRect/>
          </a:stretch>
        </p:blipFill>
        <p:spPr bwMode="auto">
          <a:xfrm>
            <a:off x="4044950" y="1352550"/>
            <a:ext cx="2263775" cy="4937125"/>
          </a:xfrm>
          <a:prstGeom prst="rect">
            <a:avLst/>
          </a:prstGeom>
          <a:noFill/>
          <a:ln w="9525">
            <a:noFill/>
            <a:miter lim="800000"/>
            <a:headEnd/>
            <a:tailEnd/>
          </a:ln>
        </p:spPr>
      </p:pic>
      <p:pic>
        <p:nvPicPr>
          <p:cNvPr id="20" name="Picture 19" descr="SFA12K_8460.jpg"/>
          <p:cNvPicPr>
            <a:picLocks noChangeAspect="1"/>
          </p:cNvPicPr>
          <p:nvPr/>
        </p:nvPicPr>
        <p:blipFill>
          <a:blip r:embed="rId5"/>
          <a:srcRect/>
          <a:stretch>
            <a:fillRect/>
          </a:stretch>
        </p:blipFill>
        <p:spPr bwMode="auto">
          <a:xfrm>
            <a:off x="5238750" y="1238250"/>
            <a:ext cx="2416175" cy="5272088"/>
          </a:xfrm>
          <a:prstGeom prst="rect">
            <a:avLst/>
          </a:prstGeom>
          <a:noFill/>
          <a:ln w="9525">
            <a:noFill/>
            <a:miter lim="800000"/>
            <a:headEnd/>
            <a:tailEnd/>
          </a:ln>
        </p:spPr>
      </p:pic>
      <p:pic>
        <p:nvPicPr>
          <p:cNvPr id="23" name="Picture 22" descr="SFA12K_8460.jpg"/>
          <p:cNvPicPr>
            <a:picLocks noChangeAspect="1"/>
          </p:cNvPicPr>
          <p:nvPr/>
        </p:nvPicPr>
        <p:blipFill>
          <a:blip r:embed="rId5"/>
          <a:srcRect/>
          <a:stretch>
            <a:fillRect/>
          </a:stretch>
        </p:blipFill>
        <p:spPr bwMode="auto">
          <a:xfrm>
            <a:off x="6515100" y="1133475"/>
            <a:ext cx="2568575" cy="5603875"/>
          </a:xfrm>
          <a:prstGeom prst="rect">
            <a:avLst/>
          </a:prstGeom>
          <a:noFill/>
          <a:ln w="9525">
            <a:noFill/>
            <a:miter lim="800000"/>
            <a:headEnd/>
            <a:tailEnd/>
          </a:ln>
        </p:spPr>
      </p:pic>
      <p:sp>
        <p:nvSpPr>
          <p:cNvPr id="190471" name="Title 1"/>
          <p:cNvSpPr>
            <a:spLocks noGrp="1"/>
          </p:cNvSpPr>
          <p:nvPr>
            <p:ph type="title"/>
          </p:nvPr>
        </p:nvSpPr>
        <p:spPr/>
        <p:txBody>
          <a:bodyPr/>
          <a:lstStyle/>
          <a:p>
            <a:r>
              <a:rPr lang="en-US" altLang="ja-JP" b="1" smtClean="0">
                <a:latin typeface="Arial" charset="0"/>
                <a:ea typeface="ヒラギノ角ゴ Pro W3"/>
                <a:cs typeface="Arial" charset="0"/>
              </a:rPr>
              <a:t>DDN</a:t>
            </a:r>
            <a:r>
              <a:rPr lang="en-US" altLang="ja-JP" smtClean="0">
                <a:latin typeface="Arial" charset="0"/>
                <a:ea typeface="ヒラギノ角ゴ Pro W3"/>
                <a:cs typeface="Arial" charset="0"/>
              </a:rPr>
              <a:t> | Scale With Flexibility</a:t>
            </a:r>
            <a:endParaRPr lang="en-US" altLang="ja-JP" b="1" smtClean="0">
              <a:latin typeface="Arial" charset="0"/>
              <a:ea typeface="ヒラギノ角ゴ Pro W3"/>
              <a:cs typeface="Arial" charset="0"/>
            </a:endParaRPr>
          </a:p>
        </p:txBody>
      </p:sp>
      <p:sp>
        <p:nvSpPr>
          <p:cNvPr id="6" name="Up Arrow 5"/>
          <p:cNvSpPr/>
          <p:nvPr/>
        </p:nvSpPr>
        <p:spPr>
          <a:xfrm>
            <a:off x="181502" y="1295400"/>
            <a:ext cx="822960" cy="4724400"/>
          </a:xfrm>
          <a:prstGeom prst="upArrow">
            <a:avLst/>
          </a:prstGeom>
          <a:gradFill>
            <a:gsLst>
              <a:gs pos="0">
                <a:schemeClr val="bg1">
                  <a:alpha val="0"/>
                </a:schemeClr>
              </a:gs>
              <a:gs pos="100000">
                <a:schemeClr val="bg1">
                  <a:lumMod val="7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fontAlgn="auto">
              <a:spcBef>
                <a:spcPts val="0"/>
              </a:spcBef>
              <a:spcAft>
                <a:spcPts val="0"/>
              </a:spcAft>
              <a:defRPr/>
            </a:pPr>
            <a:r>
              <a:rPr kumimoji="0" lang="en-US" b="1" dirty="0">
                <a:solidFill>
                  <a:srgbClr val="191919"/>
                </a:solidFill>
                <a:cs typeface="Arial"/>
              </a:rPr>
              <a:t>Scale-Up For Capacity</a:t>
            </a:r>
          </a:p>
        </p:txBody>
      </p:sp>
      <p:sp>
        <p:nvSpPr>
          <p:cNvPr id="5" name="Right Arrow 4"/>
          <p:cNvSpPr>
            <a:spLocks noChangeArrowheads="1"/>
          </p:cNvSpPr>
          <p:nvPr/>
        </p:nvSpPr>
        <p:spPr bwMode="auto">
          <a:xfrm>
            <a:off x="874713" y="5627688"/>
            <a:ext cx="8116887" cy="823912"/>
          </a:xfrm>
          <a:prstGeom prst="rightArrow">
            <a:avLst>
              <a:gd name="adj1" fmla="val 50000"/>
              <a:gd name="adj2" fmla="val 49988"/>
            </a:avLst>
          </a:prstGeom>
          <a:gradFill rotWithShape="1">
            <a:gsLst>
              <a:gs pos="0">
                <a:schemeClr val="bg1">
                  <a:alpha val="0"/>
                </a:schemeClr>
              </a:gs>
              <a:gs pos="100000">
                <a:schemeClr val="bg1">
                  <a:lumMod val="75000"/>
                </a:schemeClr>
              </a:gs>
            </a:gsLst>
            <a:lin ang="0"/>
          </a:gradFill>
          <a:ln w="9525">
            <a:noFill/>
            <a:miter lim="800000"/>
            <a:headEnd/>
            <a:tailEnd/>
          </a:ln>
          <a:effectLst>
            <a:outerShdw rotWithShape="0">
              <a:schemeClr val="bg1"/>
            </a:outerShdw>
          </a:effectLst>
        </p:spPr>
        <p:txBody>
          <a:bodyPr anchor="ctr"/>
          <a:lstStyle/>
          <a:p>
            <a:pPr algn="ctr" defTabSz="457200" fontAlgn="auto">
              <a:spcBef>
                <a:spcPts val="0"/>
              </a:spcBef>
              <a:spcAft>
                <a:spcPts val="0"/>
              </a:spcAft>
              <a:defRPr/>
            </a:pPr>
            <a:r>
              <a:rPr kumimoji="0" lang="en-US" b="1" dirty="0">
                <a:solidFill>
                  <a:srgbClr val="000000"/>
                </a:solidFill>
                <a:latin typeface="+mn-lt"/>
                <a:ea typeface="ＭＳ Ｐゴシック" charset="0"/>
                <a:cs typeface="Arial"/>
              </a:rPr>
              <a:t>Scale-Out For Performance</a:t>
            </a:r>
          </a:p>
        </p:txBody>
      </p:sp>
      <p:sp>
        <p:nvSpPr>
          <p:cNvPr id="32" name="TextBox 31"/>
          <p:cNvSpPr txBox="1">
            <a:spLocks noChangeArrowheads="1"/>
          </p:cNvSpPr>
          <p:nvPr/>
        </p:nvSpPr>
        <p:spPr bwMode="auto">
          <a:xfrm>
            <a:off x="3886200" y="1966913"/>
            <a:ext cx="5257800" cy="646112"/>
          </a:xfrm>
          <a:prstGeom prst="rect">
            <a:avLst/>
          </a:prstGeom>
          <a:solidFill>
            <a:srgbClr val="FFFFFF">
              <a:alpha val="81960"/>
            </a:srgbClr>
          </a:solidFill>
          <a:ln w="9525">
            <a:noFill/>
            <a:miter lim="800000"/>
            <a:headEnd/>
            <a:tailEnd/>
          </a:ln>
        </p:spPr>
        <p:txBody>
          <a:bodyPr>
            <a:spAutoFit/>
          </a:bodyPr>
          <a:lstStyle/>
          <a:p>
            <a:pPr algn="r" defTabSz="457200"/>
            <a:r>
              <a:rPr kumimoji="0" lang="en-US" altLang="ja-JP">
                <a:solidFill>
                  <a:srgbClr val="191919"/>
                </a:solidFill>
              </a:rPr>
              <a:t>Intelligent, Scale-Out File Systems </a:t>
            </a:r>
          </a:p>
          <a:p>
            <a:pPr algn="r" defTabSz="457200"/>
            <a:r>
              <a:rPr kumimoji="0" lang="en-US" altLang="ja-JP">
                <a:solidFill>
                  <a:srgbClr val="191919"/>
                </a:solidFill>
              </a:rPr>
              <a:t>Aggregate Clustered Storage For Speed &amp; Scale</a:t>
            </a:r>
          </a:p>
        </p:txBody>
      </p:sp>
      <p:sp>
        <p:nvSpPr>
          <p:cNvPr id="25" name="TextBox 24"/>
          <p:cNvSpPr txBox="1">
            <a:spLocks noChangeArrowheads="1"/>
          </p:cNvSpPr>
          <p:nvPr/>
        </p:nvSpPr>
        <p:spPr bwMode="auto">
          <a:xfrm>
            <a:off x="765175" y="4713288"/>
            <a:ext cx="4589463" cy="646112"/>
          </a:xfrm>
          <a:prstGeom prst="rect">
            <a:avLst/>
          </a:prstGeom>
          <a:solidFill>
            <a:srgbClr val="FFFFFF">
              <a:alpha val="81960"/>
            </a:srgbClr>
          </a:solidFill>
          <a:ln w="9525">
            <a:noFill/>
            <a:miter lim="800000"/>
            <a:headEnd/>
            <a:tailEnd/>
          </a:ln>
        </p:spPr>
        <p:txBody>
          <a:bodyPr>
            <a:spAutoFit/>
          </a:bodyPr>
          <a:lstStyle/>
          <a:p>
            <a:pPr defTabSz="457200"/>
            <a:r>
              <a:rPr kumimoji="0" lang="en-US" altLang="ja-JP">
                <a:solidFill>
                  <a:srgbClr val="191919"/>
                </a:solidFill>
              </a:rPr>
              <a:t>Each System Supports Up To 1,680 Disks To Enable Cost-Efficient Capacity</a:t>
            </a:r>
          </a:p>
        </p:txBody>
      </p:sp>
      <p:pic>
        <p:nvPicPr>
          <p:cNvPr id="17" name="Picture 16" descr="5x8460.png"/>
          <p:cNvPicPr>
            <a:picLocks noChangeAspect="1"/>
          </p:cNvPicPr>
          <p:nvPr/>
        </p:nvPicPr>
        <p:blipFill>
          <a:blip r:embed="rId6"/>
          <a:srcRect/>
          <a:stretch>
            <a:fillRect/>
          </a:stretch>
        </p:blipFill>
        <p:spPr bwMode="auto">
          <a:xfrm>
            <a:off x="2098675" y="1733550"/>
            <a:ext cx="819150" cy="1689100"/>
          </a:xfrm>
          <a:prstGeom prst="rect">
            <a:avLst/>
          </a:prstGeom>
          <a:noFill/>
          <a:ln w="9525">
            <a:noFill/>
            <a:miter lim="800000"/>
            <a:headEnd/>
            <a:tailEnd/>
          </a:ln>
        </p:spPr>
      </p:pic>
      <p:pic>
        <p:nvPicPr>
          <p:cNvPr id="21" name="Picture 20" descr="5x8460.png"/>
          <p:cNvPicPr>
            <a:picLocks noChangeAspect="1"/>
          </p:cNvPicPr>
          <p:nvPr/>
        </p:nvPicPr>
        <p:blipFill>
          <a:blip r:embed="rId7"/>
          <a:srcRect/>
          <a:stretch>
            <a:fillRect/>
          </a:stretch>
        </p:blipFill>
        <p:spPr bwMode="auto">
          <a:xfrm>
            <a:off x="998538" y="1812925"/>
            <a:ext cx="771525" cy="1589088"/>
          </a:xfrm>
          <a:prstGeom prst="rect">
            <a:avLst/>
          </a:prstGeom>
          <a:noFill/>
          <a:ln w="9525">
            <a:noFill/>
            <a:miter lim="800000"/>
            <a:headEnd/>
            <a:tailEnd/>
          </a:ln>
        </p:spPr>
      </p:pic>
    </p:spTree>
  </p:cSld>
  <p:clrMapOvr>
    <a:masterClrMapping/>
  </p:clrMapOvr>
  <p:transition advClick="0" advTm="3000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nodeType="afterEffect">
                                  <p:stCondLst>
                                    <p:cond delay="50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childTnLst>
                          </p:cTn>
                        </p:par>
                        <p:par>
                          <p:cTn id="16" fill="hold">
                            <p:stCondLst>
                              <p:cond delay="2000"/>
                            </p:stCondLst>
                            <p:childTnLst>
                              <p:par>
                                <p:cTn id="17" presetID="2" presetClass="entr" presetSubtype="4"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2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2"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1+#ppt_w/2"/>
                                          </p:val>
                                        </p:tav>
                                        <p:tav tm="100000">
                                          <p:val>
                                            <p:strVal val="#ppt_x"/>
                                          </p:val>
                                        </p:tav>
                                      </p:tavLst>
                                    </p:anim>
                                    <p:anim calcmode="lin" valueType="num">
                                      <p:cBhvr additive="base">
                                        <p:cTn id="35" dur="500" fill="hold"/>
                                        <p:tgtEl>
                                          <p:spTgt spid="18"/>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2" presetClass="entr" presetSubtype="2"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1+#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childTnLst>
                          </p:cTn>
                        </p:par>
                        <p:par>
                          <p:cTn id="41" fill="hold">
                            <p:stCondLst>
                              <p:cond delay="1500"/>
                            </p:stCondLst>
                            <p:childTnLst>
                              <p:par>
                                <p:cTn id="42" presetID="2" presetClass="entr" presetSubtype="2"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1+#ppt_w/2"/>
                                          </p:val>
                                        </p:tav>
                                        <p:tav tm="100000">
                                          <p:val>
                                            <p:strVal val="#ppt_x"/>
                                          </p:val>
                                        </p:tav>
                                      </p:tavLst>
                                    </p:anim>
                                    <p:anim calcmode="lin" valueType="num">
                                      <p:cBhvr additive="base">
                                        <p:cTn id="45" dur="500" fill="hold"/>
                                        <p:tgtEl>
                                          <p:spTgt spid="20"/>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2" presetClass="entr" presetSubtype="2"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1+#ppt_w/2"/>
                                          </p:val>
                                        </p:tav>
                                        <p:tav tm="100000">
                                          <p:val>
                                            <p:strVal val="#ppt_x"/>
                                          </p:val>
                                        </p:tav>
                                      </p:tavLst>
                                    </p:anim>
                                    <p:anim calcmode="lin" valueType="num">
                                      <p:cBhvr additive="base">
                                        <p:cTn id="50" dur="500" fill="hold"/>
                                        <p:tgtEl>
                                          <p:spTgt spid="23"/>
                                        </p:tgtEl>
                                        <p:attrNameLst>
                                          <p:attrName>ppt_y</p:attrName>
                                        </p:attrNameLst>
                                      </p:cBhvr>
                                      <p:tavLst>
                                        <p:tav tm="0">
                                          <p:val>
                                            <p:strVal val="#ppt_y"/>
                                          </p:val>
                                        </p:tav>
                                        <p:tav tm="100000">
                                          <p:val>
                                            <p:strVal val="#ppt_y"/>
                                          </p:val>
                                        </p:tav>
                                      </p:tavLst>
                                    </p:anim>
                                  </p:childTnLst>
                                </p:cTn>
                              </p:par>
                              <p:par>
                                <p:cTn id="51" presetID="10" presetClass="exit" presetSubtype="0" fill="hold" grpId="1" nodeType="withEffect">
                                  <p:stCondLst>
                                    <p:cond delay="0"/>
                                  </p:stCondLst>
                                  <p:childTnLst>
                                    <p:animEffect transition="out" filter="fade">
                                      <p:cBhvr>
                                        <p:cTn id="52" dur="2000"/>
                                        <p:tgtEl>
                                          <p:spTgt spid="25"/>
                                        </p:tgtEl>
                                      </p:cBhvr>
                                    </p:animEffect>
                                    <p:set>
                                      <p:cBhvr>
                                        <p:cTn id="53" dur="1" fill="hold">
                                          <p:stCondLst>
                                            <p:cond delay="1999"/>
                                          </p:stCondLst>
                                        </p:cTn>
                                        <p:tgtEl>
                                          <p:spTgt spid="2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000"/>
                                        <p:tgtEl>
                                          <p:spTgt spid="6"/>
                                        </p:tgtEl>
                                      </p:cBhvr>
                                    </p:animEffect>
                                    <p:set>
                                      <p:cBhvr>
                                        <p:cTn id="56" dur="1" fill="hold">
                                          <p:stCondLst>
                                            <p:cond delay="1999"/>
                                          </p:stCondLst>
                                        </p:cTn>
                                        <p:tgtEl>
                                          <p:spTgt spid="6"/>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25" grpId="0" animBg="1"/>
      <p:bldP spid="2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p:cNvSpPr>
            <a:spLocks noGrp="1"/>
          </p:cNvSpPr>
          <p:nvPr>
            <p:ph type="title"/>
          </p:nvPr>
        </p:nvSpPr>
        <p:spPr/>
        <p:txBody>
          <a:bodyPr/>
          <a:lstStyle/>
          <a:p>
            <a:r>
              <a:rPr lang="en-US" altLang="ja-JP" b="1" smtClean="0">
                <a:latin typeface="Arial" charset="0"/>
                <a:ea typeface="ヒラギノ角ゴ Pro W3"/>
                <a:cs typeface="Arial" charset="0"/>
              </a:rPr>
              <a:t>SFA12K</a:t>
            </a:r>
            <a:r>
              <a:rPr lang="en-US" altLang="ja-JP" smtClean="0">
                <a:latin typeface="Arial" charset="0"/>
                <a:ea typeface="ヒラギノ角ゴ Pro W3"/>
                <a:cs typeface="Arial" charset="0"/>
              </a:rPr>
              <a:t>™ | Models</a:t>
            </a:r>
            <a:endParaRPr lang="en-US" altLang="ja-JP" b="1" smtClean="0">
              <a:latin typeface="Arial" charset="0"/>
              <a:ea typeface="ヒラギノ角ゴ Pro W3"/>
              <a:cs typeface="Arial" charset="0"/>
            </a:endParaRPr>
          </a:p>
        </p:txBody>
      </p:sp>
      <p:pic>
        <p:nvPicPr>
          <p:cNvPr id="192514" name="Picture 28" descr="SFA12K_8460.jpg"/>
          <p:cNvPicPr>
            <a:picLocks noChangeAspect="1"/>
          </p:cNvPicPr>
          <p:nvPr/>
        </p:nvPicPr>
        <p:blipFill>
          <a:blip r:embed="rId3"/>
          <a:srcRect/>
          <a:stretch>
            <a:fillRect/>
          </a:stretch>
        </p:blipFill>
        <p:spPr bwMode="auto">
          <a:xfrm>
            <a:off x="6835775" y="1366838"/>
            <a:ext cx="2286000" cy="4986337"/>
          </a:xfrm>
          <a:prstGeom prst="rect">
            <a:avLst/>
          </a:prstGeom>
          <a:noFill/>
          <a:ln w="9525">
            <a:noFill/>
            <a:miter lim="800000"/>
            <a:headEnd/>
            <a:tailEnd/>
          </a:ln>
        </p:spPr>
      </p:pic>
      <p:pic>
        <p:nvPicPr>
          <p:cNvPr id="192515" name="Picture 2" descr="Models NO TEXT.jp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11113" y="1182688"/>
            <a:ext cx="6513512" cy="5300662"/>
          </a:xfrm>
          <a:prstGeom prst="rect">
            <a:avLst/>
          </a:prstGeom>
          <a:noFill/>
          <a:ln w="9525">
            <a:noFill/>
            <a:miter lim="800000"/>
            <a:headEnd/>
            <a:tailEnd/>
          </a:ln>
        </p:spPr>
      </p:pic>
      <p:pic>
        <p:nvPicPr>
          <p:cNvPr id="26" name="Picture 25" descr="SFA 12K Vector Logo.png"/>
          <p:cNvPicPr>
            <a:picLocks noChangeAspect="1"/>
          </p:cNvPicPr>
          <p:nvPr/>
        </p:nvPicPr>
        <p:blipFill rotWithShape="1">
          <a:blip r:embed="rId5" cstate="screen">
            <a:clrChange>
              <a:clrFrom>
                <a:srgbClr val="FFFFFF"/>
              </a:clrFrom>
              <a:clrTo>
                <a:srgbClr val="FFFFFF">
                  <a:alpha val="0"/>
                </a:srgbClr>
              </a:clrTo>
            </a:clrChange>
            <a:extLst>
              <a:ext uri="{28A0092B-C50C-407E-A947-70E740481C1C}"/>
            </a:extLst>
          </a:blip>
          <a:srcRect/>
          <a:stretch/>
        </p:blipFill>
        <p:spPr>
          <a:xfrm rot="16200000">
            <a:off x="7342720" y="3323859"/>
            <a:ext cx="2261175" cy="814766"/>
          </a:xfrm>
          <a:prstGeom prst="rect">
            <a:avLst/>
          </a:prstGeom>
          <a:effectLst>
            <a:glow rad="101600">
              <a:schemeClr val="bg1">
                <a:alpha val="75000"/>
              </a:schemeClr>
            </a:glow>
          </a:effectLst>
        </p:spPr>
      </p:pic>
      <p:sp>
        <p:nvSpPr>
          <p:cNvPr id="192517" name="Rectangle 27"/>
          <p:cNvSpPr>
            <a:spLocks noChangeArrowheads="1"/>
          </p:cNvSpPr>
          <p:nvPr/>
        </p:nvSpPr>
        <p:spPr bwMode="auto">
          <a:xfrm rot="-5400000">
            <a:off x="8243094" y="2302669"/>
            <a:ext cx="390525" cy="338137"/>
          </a:xfrm>
          <a:prstGeom prst="rect">
            <a:avLst/>
          </a:prstGeom>
          <a:noFill/>
          <a:ln w="9525">
            <a:noFill/>
            <a:miter lim="800000"/>
            <a:headEnd/>
            <a:tailEnd/>
          </a:ln>
        </p:spPr>
        <p:txBody>
          <a:bodyPr wrap="none">
            <a:spAutoFit/>
          </a:bodyPr>
          <a:lstStyle/>
          <a:p>
            <a:pPr defTabSz="457200"/>
            <a:r>
              <a:rPr kumimoji="0" lang="en-US" altLang="ja-JP" sz="1600">
                <a:solidFill>
                  <a:srgbClr val="FFFFFF"/>
                </a:solidFill>
              </a:rPr>
              <a:t>™</a:t>
            </a:r>
          </a:p>
        </p:txBody>
      </p:sp>
      <p:cxnSp>
        <p:nvCxnSpPr>
          <p:cNvPr id="8" name="Straight Connector 7"/>
          <p:cNvCxnSpPr/>
          <p:nvPr/>
        </p:nvCxnSpPr>
        <p:spPr>
          <a:xfrm>
            <a:off x="3752850" y="2276475"/>
            <a:ext cx="0" cy="4194175"/>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930775" y="2276475"/>
            <a:ext cx="0" cy="4194175"/>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2520" name="TextBox 8"/>
          <p:cNvSpPr txBox="1">
            <a:spLocks noChangeArrowheads="1"/>
          </p:cNvSpPr>
          <p:nvPr/>
        </p:nvSpPr>
        <p:spPr bwMode="auto">
          <a:xfrm>
            <a:off x="215900" y="2859088"/>
            <a:ext cx="1816100" cy="338137"/>
          </a:xfrm>
          <a:prstGeom prst="rect">
            <a:avLst/>
          </a:prstGeom>
          <a:noFill/>
          <a:ln w="9525">
            <a:noFill/>
            <a:miter lim="800000"/>
            <a:headEnd/>
            <a:tailEnd/>
          </a:ln>
        </p:spPr>
        <p:txBody>
          <a:bodyPr wrap="none">
            <a:spAutoFit/>
          </a:bodyPr>
          <a:lstStyle/>
          <a:p>
            <a:pPr defTabSz="457200"/>
            <a:r>
              <a:rPr kumimoji="0" lang="en-US" altLang="ja-JP" sz="1600" b="1">
                <a:solidFill>
                  <a:srgbClr val="000000"/>
                </a:solidFill>
              </a:rPr>
              <a:t>Maximum Drives</a:t>
            </a:r>
          </a:p>
        </p:txBody>
      </p:sp>
      <p:sp>
        <p:nvSpPr>
          <p:cNvPr id="192521" name="TextBox 14"/>
          <p:cNvSpPr txBox="1">
            <a:spLocks noChangeArrowheads="1"/>
          </p:cNvSpPr>
          <p:nvPr/>
        </p:nvSpPr>
        <p:spPr bwMode="auto">
          <a:xfrm>
            <a:off x="215900" y="3286125"/>
            <a:ext cx="1895475" cy="339725"/>
          </a:xfrm>
          <a:prstGeom prst="rect">
            <a:avLst/>
          </a:prstGeom>
          <a:noFill/>
          <a:ln w="9525">
            <a:noFill/>
            <a:miter lim="800000"/>
            <a:headEnd/>
            <a:tailEnd/>
          </a:ln>
        </p:spPr>
        <p:txBody>
          <a:bodyPr wrap="none">
            <a:spAutoFit/>
          </a:bodyPr>
          <a:lstStyle/>
          <a:p>
            <a:pPr defTabSz="457200"/>
            <a:r>
              <a:rPr kumimoji="0" lang="en-US" altLang="ja-JP" sz="1600" b="1">
                <a:solidFill>
                  <a:srgbClr val="000000"/>
                </a:solidFill>
              </a:rPr>
              <a:t>System Interface</a:t>
            </a:r>
          </a:p>
        </p:txBody>
      </p:sp>
      <p:sp>
        <p:nvSpPr>
          <p:cNvPr id="192522" name="TextBox 15"/>
          <p:cNvSpPr txBox="1">
            <a:spLocks noChangeArrowheads="1"/>
          </p:cNvSpPr>
          <p:nvPr/>
        </p:nvSpPr>
        <p:spPr bwMode="auto">
          <a:xfrm>
            <a:off x="215900" y="3724275"/>
            <a:ext cx="1333500" cy="338138"/>
          </a:xfrm>
          <a:prstGeom prst="rect">
            <a:avLst/>
          </a:prstGeom>
          <a:noFill/>
          <a:ln w="9525">
            <a:noFill/>
            <a:miter lim="800000"/>
            <a:headEnd/>
            <a:tailEnd/>
          </a:ln>
        </p:spPr>
        <p:txBody>
          <a:bodyPr wrap="none">
            <a:spAutoFit/>
          </a:bodyPr>
          <a:lstStyle/>
          <a:p>
            <a:pPr defTabSz="457200"/>
            <a:r>
              <a:rPr kumimoji="0" lang="en-US" altLang="ja-JP" sz="1600" b="1">
                <a:solidFill>
                  <a:srgbClr val="000000"/>
                </a:solidFill>
              </a:rPr>
              <a:t>Drive Types</a:t>
            </a:r>
          </a:p>
        </p:txBody>
      </p:sp>
      <p:sp>
        <p:nvSpPr>
          <p:cNvPr id="192523" name="TextBox 16"/>
          <p:cNvSpPr txBox="1">
            <a:spLocks noChangeArrowheads="1"/>
          </p:cNvSpPr>
          <p:nvPr/>
        </p:nvSpPr>
        <p:spPr bwMode="auto">
          <a:xfrm>
            <a:off x="215900" y="4157663"/>
            <a:ext cx="1839913" cy="338137"/>
          </a:xfrm>
          <a:prstGeom prst="rect">
            <a:avLst/>
          </a:prstGeom>
          <a:noFill/>
          <a:ln w="9525">
            <a:noFill/>
            <a:miter lim="800000"/>
            <a:headEnd/>
            <a:tailEnd/>
          </a:ln>
        </p:spPr>
        <p:txBody>
          <a:bodyPr wrap="none">
            <a:spAutoFit/>
          </a:bodyPr>
          <a:lstStyle/>
          <a:p>
            <a:pPr defTabSz="457200"/>
            <a:r>
              <a:rPr kumimoji="0" lang="en-US" altLang="ja-JP" sz="1600" b="1">
                <a:solidFill>
                  <a:srgbClr val="000000"/>
                </a:solidFill>
              </a:rPr>
              <a:t>System Capacity</a:t>
            </a:r>
          </a:p>
        </p:txBody>
      </p:sp>
      <p:sp>
        <p:nvSpPr>
          <p:cNvPr id="192524" name="TextBox 19"/>
          <p:cNvSpPr txBox="1">
            <a:spLocks noChangeArrowheads="1"/>
          </p:cNvSpPr>
          <p:nvPr/>
        </p:nvSpPr>
        <p:spPr bwMode="auto">
          <a:xfrm>
            <a:off x="215900" y="4606925"/>
            <a:ext cx="1233488" cy="339725"/>
          </a:xfrm>
          <a:prstGeom prst="rect">
            <a:avLst/>
          </a:prstGeom>
          <a:noFill/>
          <a:ln w="9525">
            <a:noFill/>
            <a:miter lim="800000"/>
            <a:headEnd/>
            <a:tailEnd/>
          </a:ln>
        </p:spPr>
        <p:txBody>
          <a:bodyPr wrap="none">
            <a:spAutoFit/>
          </a:bodyPr>
          <a:lstStyle/>
          <a:p>
            <a:pPr defTabSz="457200"/>
            <a:r>
              <a:rPr kumimoji="0" lang="en-US" altLang="ja-JP" sz="1600" b="1">
                <a:solidFill>
                  <a:srgbClr val="000000"/>
                </a:solidFill>
              </a:rPr>
              <a:t>Bandwidth</a:t>
            </a:r>
          </a:p>
        </p:txBody>
      </p:sp>
      <p:sp>
        <p:nvSpPr>
          <p:cNvPr id="192525" name="TextBox 20"/>
          <p:cNvSpPr txBox="1">
            <a:spLocks noChangeArrowheads="1"/>
          </p:cNvSpPr>
          <p:nvPr/>
        </p:nvSpPr>
        <p:spPr bwMode="auto">
          <a:xfrm>
            <a:off x="228600" y="5053013"/>
            <a:ext cx="1347788" cy="339725"/>
          </a:xfrm>
          <a:prstGeom prst="rect">
            <a:avLst/>
          </a:prstGeom>
          <a:noFill/>
          <a:ln w="9525">
            <a:noFill/>
            <a:miter lim="800000"/>
            <a:headEnd/>
            <a:tailEnd/>
          </a:ln>
        </p:spPr>
        <p:txBody>
          <a:bodyPr wrap="none">
            <a:spAutoFit/>
          </a:bodyPr>
          <a:lstStyle/>
          <a:p>
            <a:pPr defTabSz="457200"/>
            <a:r>
              <a:rPr kumimoji="0" lang="en-US" altLang="ja-JP" sz="1600" b="1">
                <a:solidFill>
                  <a:srgbClr val="000000"/>
                </a:solidFill>
              </a:rPr>
              <a:t>Cache IOPS</a:t>
            </a:r>
          </a:p>
        </p:txBody>
      </p:sp>
      <p:sp>
        <p:nvSpPr>
          <p:cNvPr id="192526" name="TextBox 21"/>
          <p:cNvSpPr txBox="1">
            <a:spLocks noChangeArrowheads="1"/>
          </p:cNvSpPr>
          <p:nvPr/>
        </p:nvSpPr>
        <p:spPr bwMode="auto">
          <a:xfrm>
            <a:off x="252413" y="5484813"/>
            <a:ext cx="1266825" cy="338137"/>
          </a:xfrm>
          <a:prstGeom prst="rect">
            <a:avLst/>
          </a:prstGeom>
          <a:noFill/>
          <a:ln w="9525">
            <a:noFill/>
            <a:miter lim="800000"/>
            <a:headEnd/>
            <a:tailEnd/>
          </a:ln>
        </p:spPr>
        <p:txBody>
          <a:bodyPr wrap="none">
            <a:spAutoFit/>
          </a:bodyPr>
          <a:lstStyle/>
          <a:p>
            <a:pPr defTabSz="457200"/>
            <a:r>
              <a:rPr kumimoji="0" lang="en-US" altLang="ja-JP" sz="1600" b="1">
                <a:solidFill>
                  <a:srgbClr val="000000"/>
                </a:solidFill>
              </a:rPr>
              <a:t>Flash IOPS</a:t>
            </a:r>
          </a:p>
        </p:txBody>
      </p:sp>
      <p:sp>
        <p:nvSpPr>
          <p:cNvPr id="192527" name="TextBox 22"/>
          <p:cNvSpPr txBox="1">
            <a:spLocks noChangeArrowheads="1"/>
          </p:cNvSpPr>
          <p:nvPr/>
        </p:nvSpPr>
        <p:spPr bwMode="auto">
          <a:xfrm>
            <a:off x="215900" y="5808663"/>
            <a:ext cx="1497013" cy="584200"/>
          </a:xfrm>
          <a:prstGeom prst="rect">
            <a:avLst/>
          </a:prstGeom>
          <a:noFill/>
          <a:ln w="9525">
            <a:noFill/>
            <a:miter lim="800000"/>
            <a:headEnd/>
            <a:tailEnd/>
          </a:ln>
        </p:spPr>
        <p:txBody>
          <a:bodyPr wrap="none">
            <a:spAutoFit/>
          </a:bodyPr>
          <a:lstStyle/>
          <a:p>
            <a:pPr defTabSz="457200"/>
            <a:r>
              <a:rPr kumimoji="0" lang="en-US" altLang="ja-JP" sz="1600" b="1">
                <a:solidFill>
                  <a:srgbClr val="000000"/>
                </a:solidFill>
              </a:rPr>
              <a:t>In-Storage </a:t>
            </a:r>
          </a:p>
          <a:p>
            <a:pPr defTabSz="457200"/>
            <a:r>
              <a:rPr kumimoji="0" lang="en-US" altLang="ja-JP" sz="1600" b="1">
                <a:solidFill>
                  <a:srgbClr val="000000"/>
                </a:solidFill>
              </a:rPr>
              <a:t>Processing™ </a:t>
            </a:r>
          </a:p>
        </p:txBody>
      </p:sp>
      <p:sp>
        <p:nvSpPr>
          <p:cNvPr id="192528" name="TextBox 9"/>
          <p:cNvSpPr txBox="1">
            <a:spLocks noChangeArrowheads="1"/>
          </p:cNvSpPr>
          <p:nvPr/>
        </p:nvSpPr>
        <p:spPr bwMode="auto">
          <a:xfrm>
            <a:off x="2773363" y="2874963"/>
            <a:ext cx="701675" cy="306387"/>
          </a:xfrm>
          <a:prstGeom prst="rect">
            <a:avLst/>
          </a:prstGeom>
          <a:noFill/>
          <a:ln w="9525">
            <a:noFill/>
            <a:miter lim="800000"/>
            <a:headEnd/>
            <a:tailEnd/>
          </a:ln>
        </p:spPr>
        <p:txBody>
          <a:bodyPr wrap="none">
            <a:spAutoFit/>
          </a:bodyPr>
          <a:lstStyle/>
          <a:p>
            <a:pPr algn="ctr" defTabSz="457200"/>
            <a:r>
              <a:rPr kumimoji="0" lang="en-US" altLang="ja-JP" sz="1400">
                <a:solidFill>
                  <a:srgbClr val="000000"/>
                </a:solidFill>
              </a:rPr>
              <a:t>1,680</a:t>
            </a:r>
            <a:r>
              <a:rPr kumimoji="0" lang="en-US" altLang="ja-JP" sz="1400" baseline="30000">
                <a:solidFill>
                  <a:srgbClr val="000000"/>
                </a:solidFill>
              </a:rPr>
              <a:t>1</a:t>
            </a:r>
          </a:p>
        </p:txBody>
      </p:sp>
      <p:sp>
        <p:nvSpPr>
          <p:cNvPr id="192529" name="TextBox 31"/>
          <p:cNvSpPr txBox="1">
            <a:spLocks noChangeArrowheads="1"/>
          </p:cNvSpPr>
          <p:nvPr/>
        </p:nvSpPr>
        <p:spPr bwMode="auto">
          <a:xfrm>
            <a:off x="3968750" y="2874963"/>
            <a:ext cx="701675" cy="306387"/>
          </a:xfrm>
          <a:prstGeom prst="rect">
            <a:avLst/>
          </a:prstGeom>
          <a:noFill/>
          <a:ln w="9525">
            <a:noFill/>
            <a:miter lim="800000"/>
            <a:headEnd/>
            <a:tailEnd/>
          </a:ln>
        </p:spPr>
        <p:txBody>
          <a:bodyPr wrap="none">
            <a:spAutoFit/>
          </a:bodyPr>
          <a:lstStyle/>
          <a:p>
            <a:pPr algn="ctr" defTabSz="457200"/>
            <a:r>
              <a:rPr kumimoji="0" lang="en-US" altLang="ja-JP" sz="1400">
                <a:solidFill>
                  <a:srgbClr val="000000"/>
                </a:solidFill>
              </a:rPr>
              <a:t>1,680</a:t>
            </a:r>
            <a:r>
              <a:rPr kumimoji="0" lang="en-US" altLang="ja-JP" sz="1400" baseline="30000">
                <a:solidFill>
                  <a:srgbClr val="000000"/>
                </a:solidFill>
              </a:rPr>
              <a:t>1</a:t>
            </a:r>
          </a:p>
        </p:txBody>
      </p:sp>
      <p:sp>
        <p:nvSpPr>
          <p:cNvPr id="192530" name="TextBox 32"/>
          <p:cNvSpPr txBox="1">
            <a:spLocks noChangeArrowheads="1"/>
          </p:cNvSpPr>
          <p:nvPr/>
        </p:nvSpPr>
        <p:spPr bwMode="auto">
          <a:xfrm>
            <a:off x="5135563" y="2874963"/>
            <a:ext cx="700087" cy="306387"/>
          </a:xfrm>
          <a:prstGeom prst="rect">
            <a:avLst/>
          </a:prstGeom>
          <a:noFill/>
          <a:ln w="9525">
            <a:noFill/>
            <a:miter lim="800000"/>
            <a:headEnd/>
            <a:tailEnd/>
          </a:ln>
        </p:spPr>
        <p:txBody>
          <a:bodyPr wrap="none">
            <a:spAutoFit/>
          </a:bodyPr>
          <a:lstStyle/>
          <a:p>
            <a:pPr algn="ctr" defTabSz="457200"/>
            <a:r>
              <a:rPr kumimoji="0" lang="en-US" altLang="ja-JP" sz="1400">
                <a:solidFill>
                  <a:srgbClr val="000000"/>
                </a:solidFill>
              </a:rPr>
              <a:t>1,680</a:t>
            </a:r>
            <a:r>
              <a:rPr kumimoji="0" lang="en-US" altLang="ja-JP" sz="1400" baseline="30000">
                <a:solidFill>
                  <a:srgbClr val="000000"/>
                </a:solidFill>
              </a:rPr>
              <a:t>1</a:t>
            </a:r>
          </a:p>
        </p:txBody>
      </p:sp>
      <p:sp>
        <p:nvSpPr>
          <p:cNvPr id="192531" name="TextBox 36"/>
          <p:cNvSpPr txBox="1">
            <a:spLocks noChangeArrowheads="1"/>
          </p:cNvSpPr>
          <p:nvPr/>
        </p:nvSpPr>
        <p:spPr bwMode="auto">
          <a:xfrm>
            <a:off x="2495550" y="3194050"/>
            <a:ext cx="979488" cy="523875"/>
          </a:xfrm>
          <a:prstGeom prst="rect">
            <a:avLst/>
          </a:prstGeom>
          <a:noFill/>
          <a:ln w="9525">
            <a:noFill/>
            <a:miter lim="800000"/>
            <a:headEnd/>
            <a:tailEnd/>
          </a:ln>
        </p:spPr>
        <p:txBody>
          <a:bodyPr wrap="none">
            <a:spAutoFit/>
          </a:bodyPr>
          <a:lstStyle/>
          <a:p>
            <a:pPr algn="r" defTabSz="457200"/>
            <a:r>
              <a:rPr kumimoji="0" lang="en-US" altLang="ja-JP" sz="1400">
                <a:solidFill>
                  <a:srgbClr val="000000"/>
                </a:solidFill>
              </a:rPr>
              <a:t>FDR IB</a:t>
            </a:r>
          </a:p>
          <a:p>
            <a:pPr algn="r" defTabSz="457200"/>
            <a:r>
              <a:rPr kumimoji="0" lang="en-US" altLang="ja-JP" sz="1400">
                <a:solidFill>
                  <a:srgbClr val="000000"/>
                </a:solidFill>
              </a:rPr>
              <a:t>16Gb FC</a:t>
            </a:r>
            <a:r>
              <a:rPr kumimoji="0" lang="en-US" altLang="ja-JP" sz="1400" baseline="30000">
                <a:solidFill>
                  <a:srgbClr val="000000"/>
                </a:solidFill>
              </a:rPr>
              <a:t>2</a:t>
            </a:r>
          </a:p>
        </p:txBody>
      </p:sp>
      <p:sp>
        <p:nvSpPr>
          <p:cNvPr id="192532" name="TextBox 37"/>
          <p:cNvSpPr txBox="1">
            <a:spLocks noChangeArrowheads="1"/>
          </p:cNvSpPr>
          <p:nvPr/>
        </p:nvSpPr>
        <p:spPr bwMode="auto">
          <a:xfrm>
            <a:off x="5135563" y="3194050"/>
            <a:ext cx="979487" cy="523875"/>
          </a:xfrm>
          <a:prstGeom prst="rect">
            <a:avLst/>
          </a:prstGeom>
          <a:noFill/>
          <a:ln w="9525">
            <a:noFill/>
            <a:miter lim="800000"/>
            <a:headEnd/>
            <a:tailEnd/>
          </a:ln>
        </p:spPr>
        <p:txBody>
          <a:bodyPr wrap="none">
            <a:spAutoFit/>
          </a:bodyPr>
          <a:lstStyle/>
          <a:p>
            <a:pPr defTabSz="457200"/>
            <a:r>
              <a:rPr kumimoji="0" lang="en-US" altLang="ja-JP" sz="1400">
                <a:solidFill>
                  <a:srgbClr val="000000"/>
                </a:solidFill>
              </a:rPr>
              <a:t>FDR IB</a:t>
            </a:r>
          </a:p>
          <a:p>
            <a:pPr defTabSz="457200"/>
            <a:r>
              <a:rPr kumimoji="0" lang="en-US" altLang="ja-JP" sz="1400">
                <a:solidFill>
                  <a:srgbClr val="000000"/>
                </a:solidFill>
              </a:rPr>
              <a:t>16Gb FC</a:t>
            </a:r>
            <a:r>
              <a:rPr kumimoji="0" lang="en-US" altLang="ja-JP" sz="1400" baseline="30000">
                <a:solidFill>
                  <a:srgbClr val="000000"/>
                </a:solidFill>
              </a:rPr>
              <a:t>2</a:t>
            </a:r>
          </a:p>
        </p:txBody>
      </p:sp>
      <p:sp>
        <p:nvSpPr>
          <p:cNvPr id="192533" name="TextBox 38"/>
          <p:cNvSpPr txBox="1">
            <a:spLocks noChangeArrowheads="1"/>
          </p:cNvSpPr>
          <p:nvPr/>
        </p:nvSpPr>
        <p:spPr bwMode="auto">
          <a:xfrm>
            <a:off x="3813175" y="3194050"/>
            <a:ext cx="992188" cy="523875"/>
          </a:xfrm>
          <a:prstGeom prst="rect">
            <a:avLst/>
          </a:prstGeom>
          <a:noFill/>
          <a:ln w="9525">
            <a:noFill/>
            <a:miter lim="800000"/>
            <a:headEnd/>
            <a:tailEnd/>
          </a:ln>
        </p:spPr>
        <p:txBody>
          <a:bodyPr wrap="none">
            <a:spAutoFit/>
          </a:bodyPr>
          <a:lstStyle/>
          <a:p>
            <a:pPr algn="ctr" defTabSz="457200"/>
            <a:r>
              <a:rPr kumimoji="0" lang="en-US" altLang="ja-JP" sz="1400">
                <a:solidFill>
                  <a:srgbClr val="000000"/>
                </a:solidFill>
              </a:rPr>
              <a:t>FDR IB</a:t>
            </a:r>
          </a:p>
          <a:p>
            <a:pPr algn="ctr" defTabSz="457200"/>
            <a:r>
              <a:rPr kumimoji="0" lang="en-US" altLang="ja-JP" sz="1400">
                <a:solidFill>
                  <a:srgbClr val="000000"/>
                </a:solidFill>
              </a:rPr>
              <a:t>10/40GbE</a:t>
            </a:r>
            <a:endParaRPr kumimoji="0" lang="en-US" altLang="ja-JP" sz="1400" baseline="30000">
              <a:solidFill>
                <a:srgbClr val="000000"/>
              </a:solidFill>
            </a:endParaRPr>
          </a:p>
        </p:txBody>
      </p:sp>
      <p:sp>
        <p:nvSpPr>
          <p:cNvPr id="192534" name="TextBox 42"/>
          <p:cNvSpPr txBox="1">
            <a:spLocks noChangeArrowheads="1"/>
          </p:cNvSpPr>
          <p:nvPr/>
        </p:nvSpPr>
        <p:spPr bwMode="auto">
          <a:xfrm>
            <a:off x="2438400" y="3733800"/>
            <a:ext cx="3744913" cy="312738"/>
          </a:xfrm>
          <a:prstGeom prst="rect">
            <a:avLst/>
          </a:prstGeom>
          <a:solidFill>
            <a:srgbClr val="878787"/>
          </a:solidFill>
          <a:ln w="9525">
            <a:noFill/>
            <a:miter lim="800000"/>
            <a:headEnd/>
            <a:tailEnd/>
          </a:ln>
        </p:spPr>
        <p:txBody>
          <a:bodyPr>
            <a:spAutoFit/>
          </a:bodyPr>
          <a:lstStyle/>
          <a:p>
            <a:pPr algn="ctr" defTabSz="457200"/>
            <a:r>
              <a:rPr kumimoji="0" lang="en-US" altLang="ja-JP" sz="1400">
                <a:solidFill>
                  <a:srgbClr val="000000"/>
                </a:solidFill>
              </a:rPr>
              <a:t>3.5” &amp; 2.5” SSD, SAS &amp; SATA (inter-mixable)</a:t>
            </a:r>
            <a:endParaRPr kumimoji="0" lang="en-US" altLang="ja-JP" sz="1400" baseline="30000">
              <a:solidFill>
                <a:srgbClr val="000000"/>
              </a:solidFill>
            </a:endParaRPr>
          </a:p>
        </p:txBody>
      </p:sp>
      <p:sp>
        <p:nvSpPr>
          <p:cNvPr id="192535" name="TextBox 44"/>
          <p:cNvSpPr txBox="1">
            <a:spLocks noChangeArrowheads="1"/>
          </p:cNvSpPr>
          <p:nvPr/>
        </p:nvSpPr>
        <p:spPr bwMode="auto">
          <a:xfrm>
            <a:off x="2447925" y="4171950"/>
            <a:ext cx="3743325" cy="312738"/>
          </a:xfrm>
          <a:prstGeom prst="rect">
            <a:avLst/>
          </a:prstGeom>
          <a:solidFill>
            <a:srgbClr val="D0D0D0"/>
          </a:solidFill>
          <a:ln w="9525">
            <a:noFill/>
            <a:miter lim="800000"/>
            <a:headEnd/>
            <a:tailEnd/>
          </a:ln>
        </p:spPr>
        <p:txBody>
          <a:bodyPr>
            <a:spAutoFit/>
          </a:bodyPr>
          <a:lstStyle/>
          <a:p>
            <a:pPr algn="ctr" defTabSz="457200"/>
            <a:r>
              <a:rPr kumimoji="0" lang="en-US" altLang="ja-JP" sz="1400">
                <a:solidFill>
                  <a:srgbClr val="000000"/>
                </a:solidFill>
              </a:rPr>
              <a:t>6.72PB (w/ 4TB HDDs)</a:t>
            </a:r>
            <a:r>
              <a:rPr kumimoji="0" lang="en-US" altLang="ja-JP" sz="1400" baseline="30000">
                <a:solidFill>
                  <a:srgbClr val="000000"/>
                </a:solidFill>
              </a:rPr>
              <a:t>1</a:t>
            </a:r>
          </a:p>
        </p:txBody>
      </p:sp>
      <p:sp>
        <p:nvSpPr>
          <p:cNvPr id="192536" name="TextBox 45"/>
          <p:cNvSpPr txBox="1">
            <a:spLocks noChangeArrowheads="1"/>
          </p:cNvSpPr>
          <p:nvPr/>
        </p:nvSpPr>
        <p:spPr bwMode="auto">
          <a:xfrm>
            <a:off x="2589213" y="4498975"/>
            <a:ext cx="885825" cy="523875"/>
          </a:xfrm>
          <a:prstGeom prst="rect">
            <a:avLst/>
          </a:prstGeom>
          <a:noFill/>
          <a:ln w="9525">
            <a:noFill/>
            <a:miter lim="800000"/>
            <a:headEnd/>
            <a:tailEnd/>
          </a:ln>
        </p:spPr>
        <p:txBody>
          <a:bodyPr wrap="none" anchor="ctr">
            <a:spAutoFit/>
          </a:bodyPr>
          <a:lstStyle/>
          <a:p>
            <a:pPr algn="r" defTabSz="457200"/>
            <a:r>
              <a:rPr kumimoji="0" lang="en-US" altLang="ja-JP" sz="1400">
                <a:solidFill>
                  <a:srgbClr val="000000"/>
                </a:solidFill>
              </a:rPr>
              <a:t>20GB/s</a:t>
            </a:r>
          </a:p>
          <a:p>
            <a:pPr algn="r" defTabSz="457200"/>
            <a:r>
              <a:rPr kumimoji="0" lang="en-US" altLang="ja-JP" sz="1400">
                <a:solidFill>
                  <a:srgbClr val="000000"/>
                </a:solidFill>
              </a:rPr>
              <a:t>(raw I/O)</a:t>
            </a:r>
          </a:p>
        </p:txBody>
      </p:sp>
      <p:sp>
        <p:nvSpPr>
          <p:cNvPr id="192537" name="TextBox 46"/>
          <p:cNvSpPr txBox="1">
            <a:spLocks noChangeArrowheads="1"/>
          </p:cNvSpPr>
          <p:nvPr/>
        </p:nvSpPr>
        <p:spPr bwMode="auto">
          <a:xfrm>
            <a:off x="5135563" y="4498975"/>
            <a:ext cx="933450" cy="523875"/>
          </a:xfrm>
          <a:prstGeom prst="rect">
            <a:avLst/>
          </a:prstGeom>
          <a:noFill/>
          <a:ln w="9525">
            <a:noFill/>
            <a:miter lim="800000"/>
            <a:headEnd/>
            <a:tailEnd/>
          </a:ln>
        </p:spPr>
        <p:txBody>
          <a:bodyPr wrap="none" anchor="ctr">
            <a:spAutoFit/>
          </a:bodyPr>
          <a:lstStyle/>
          <a:p>
            <a:pPr defTabSz="457200"/>
            <a:r>
              <a:rPr kumimoji="0" lang="de-DE" altLang="ja-JP" sz="1400">
                <a:solidFill>
                  <a:srgbClr val="000000"/>
                </a:solidFill>
              </a:rPr>
              <a:t>40GB/s</a:t>
            </a:r>
          </a:p>
          <a:p>
            <a:pPr defTabSz="457200"/>
            <a:r>
              <a:rPr kumimoji="0" lang="de-DE" altLang="ja-JP" sz="1400">
                <a:solidFill>
                  <a:srgbClr val="000000"/>
                </a:solidFill>
              </a:rPr>
              <a:t>(raw  I/O)</a:t>
            </a:r>
          </a:p>
        </p:txBody>
      </p:sp>
      <p:sp>
        <p:nvSpPr>
          <p:cNvPr id="192538" name="TextBox 47"/>
          <p:cNvSpPr txBox="1">
            <a:spLocks noChangeArrowheads="1"/>
          </p:cNvSpPr>
          <p:nvPr/>
        </p:nvSpPr>
        <p:spPr bwMode="auto">
          <a:xfrm>
            <a:off x="3852863" y="4498975"/>
            <a:ext cx="873125" cy="523875"/>
          </a:xfrm>
          <a:prstGeom prst="rect">
            <a:avLst/>
          </a:prstGeom>
          <a:noFill/>
          <a:ln w="9525">
            <a:noFill/>
            <a:miter lim="800000"/>
            <a:headEnd/>
            <a:tailEnd/>
          </a:ln>
        </p:spPr>
        <p:txBody>
          <a:bodyPr wrap="none" anchor="ctr">
            <a:spAutoFit/>
          </a:bodyPr>
          <a:lstStyle/>
          <a:p>
            <a:pPr algn="r" defTabSz="457200"/>
            <a:r>
              <a:rPr kumimoji="0" lang="pl-PL" altLang="ja-JP" sz="1400">
                <a:solidFill>
                  <a:srgbClr val="000000"/>
                </a:solidFill>
              </a:rPr>
              <a:t>20GB/s</a:t>
            </a:r>
          </a:p>
          <a:p>
            <a:pPr algn="r" defTabSz="457200"/>
            <a:r>
              <a:rPr kumimoji="0" lang="pl-PL" altLang="ja-JP" sz="1400">
                <a:solidFill>
                  <a:srgbClr val="000000"/>
                </a:solidFill>
              </a:rPr>
              <a:t>(file  I/O)</a:t>
            </a:r>
          </a:p>
        </p:txBody>
      </p:sp>
      <p:sp>
        <p:nvSpPr>
          <p:cNvPr id="192539" name="TextBox 48"/>
          <p:cNvSpPr txBox="1">
            <a:spLocks noChangeArrowheads="1"/>
          </p:cNvSpPr>
          <p:nvPr/>
        </p:nvSpPr>
        <p:spPr bwMode="auto">
          <a:xfrm>
            <a:off x="2870200" y="5068888"/>
            <a:ext cx="604838" cy="307975"/>
          </a:xfrm>
          <a:prstGeom prst="rect">
            <a:avLst/>
          </a:prstGeom>
          <a:noFill/>
          <a:ln w="9525">
            <a:noFill/>
            <a:miter lim="800000"/>
            <a:headEnd/>
            <a:tailEnd/>
          </a:ln>
        </p:spPr>
        <p:txBody>
          <a:bodyPr wrap="none" anchor="ctr">
            <a:spAutoFit/>
          </a:bodyPr>
          <a:lstStyle/>
          <a:p>
            <a:pPr algn="r" defTabSz="457200"/>
            <a:r>
              <a:rPr kumimoji="0" lang="en-US" altLang="ja-JP" sz="1400">
                <a:solidFill>
                  <a:srgbClr val="000000"/>
                </a:solidFill>
              </a:rPr>
              <a:t>850K</a:t>
            </a:r>
            <a:endParaRPr kumimoji="0" lang="en-US" altLang="ja-JP" sz="1400" baseline="30000">
              <a:solidFill>
                <a:srgbClr val="000000"/>
              </a:solidFill>
            </a:endParaRPr>
          </a:p>
        </p:txBody>
      </p:sp>
      <p:sp>
        <p:nvSpPr>
          <p:cNvPr id="192540" name="TextBox 49"/>
          <p:cNvSpPr txBox="1">
            <a:spLocks noChangeArrowheads="1"/>
          </p:cNvSpPr>
          <p:nvPr/>
        </p:nvSpPr>
        <p:spPr bwMode="auto">
          <a:xfrm>
            <a:off x="5135563" y="5068888"/>
            <a:ext cx="584200" cy="307975"/>
          </a:xfrm>
          <a:prstGeom prst="rect">
            <a:avLst/>
          </a:prstGeom>
          <a:noFill/>
          <a:ln w="9525">
            <a:noFill/>
            <a:miter lim="800000"/>
            <a:headEnd/>
            <a:tailEnd/>
          </a:ln>
        </p:spPr>
        <p:txBody>
          <a:bodyPr wrap="none" anchor="ctr">
            <a:spAutoFit/>
          </a:bodyPr>
          <a:lstStyle/>
          <a:p>
            <a:pPr defTabSz="457200"/>
            <a:r>
              <a:rPr kumimoji="0" lang="en-US" altLang="ja-JP" sz="1400">
                <a:solidFill>
                  <a:srgbClr val="000000"/>
                </a:solidFill>
              </a:rPr>
              <a:t>1.7M</a:t>
            </a:r>
            <a:endParaRPr kumimoji="0" lang="en-US" altLang="ja-JP" sz="1400" baseline="30000">
              <a:solidFill>
                <a:srgbClr val="000000"/>
              </a:solidFill>
            </a:endParaRPr>
          </a:p>
        </p:txBody>
      </p:sp>
      <p:sp>
        <p:nvSpPr>
          <p:cNvPr id="192541" name="TextBox 50"/>
          <p:cNvSpPr txBox="1">
            <a:spLocks noChangeArrowheads="1"/>
          </p:cNvSpPr>
          <p:nvPr/>
        </p:nvSpPr>
        <p:spPr bwMode="auto">
          <a:xfrm>
            <a:off x="4025900" y="5068888"/>
            <a:ext cx="604838" cy="307975"/>
          </a:xfrm>
          <a:prstGeom prst="rect">
            <a:avLst/>
          </a:prstGeom>
          <a:noFill/>
          <a:ln w="9525">
            <a:noFill/>
            <a:miter lim="800000"/>
            <a:headEnd/>
            <a:tailEnd/>
          </a:ln>
        </p:spPr>
        <p:txBody>
          <a:bodyPr wrap="none" anchor="ctr">
            <a:spAutoFit/>
          </a:bodyPr>
          <a:lstStyle/>
          <a:p>
            <a:pPr algn="ctr" defTabSz="457200"/>
            <a:r>
              <a:rPr kumimoji="0" lang="en-US" altLang="ja-JP" sz="1400">
                <a:solidFill>
                  <a:srgbClr val="000000"/>
                </a:solidFill>
              </a:rPr>
              <a:t>850K</a:t>
            </a:r>
            <a:endParaRPr kumimoji="0" lang="en-US" altLang="ja-JP" sz="1400" baseline="30000">
              <a:solidFill>
                <a:srgbClr val="000000"/>
              </a:solidFill>
            </a:endParaRPr>
          </a:p>
        </p:txBody>
      </p:sp>
      <p:sp>
        <p:nvSpPr>
          <p:cNvPr id="192542" name="TextBox 51"/>
          <p:cNvSpPr txBox="1">
            <a:spLocks noChangeArrowheads="1"/>
          </p:cNvSpPr>
          <p:nvPr/>
        </p:nvSpPr>
        <p:spPr bwMode="auto">
          <a:xfrm>
            <a:off x="2870200" y="5500688"/>
            <a:ext cx="604838" cy="307975"/>
          </a:xfrm>
          <a:prstGeom prst="rect">
            <a:avLst/>
          </a:prstGeom>
          <a:noFill/>
          <a:ln w="9525">
            <a:noFill/>
            <a:miter lim="800000"/>
            <a:headEnd/>
            <a:tailEnd/>
          </a:ln>
        </p:spPr>
        <p:txBody>
          <a:bodyPr wrap="none" anchor="ctr">
            <a:spAutoFit/>
          </a:bodyPr>
          <a:lstStyle/>
          <a:p>
            <a:pPr algn="r" defTabSz="457200"/>
            <a:r>
              <a:rPr kumimoji="0" lang="en-US" altLang="ja-JP" sz="1400">
                <a:solidFill>
                  <a:srgbClr val="000000"/>
                </a:solidFill>
              </a:rPr>
              <a:t>700K</a:t>
            </a:r>
            <a:endParaRPr kumimoji="0" lang="en-US" altLang="ja-JP" sz="1400" baseline="30000">
              <a:solidFill>
                <a:srgbClr val="000000"/>
              </a:solidFill>
            </a:endParaRPr>
          </a:p>
        </p:txBody>
      </p:sp>
      <p:sp>
        <p:nvSpPr>
          <p:cNvPr id="192543" name="TextBox 52"/>
          <p:cNvSpPr txBox="1">
            <a:spLocks noChangeArrowheads="1"/>
          </p:cNvSpPr>
          <p:nvPr/>
        </p:nvSpPr>
        <p:spPr bwMode="auto">
          <a:xfrm>
            <a:off x="5135563" y="5500688"/>
            <a:ext cx="584200" cy="307975"/>
          </a:xfrm>
          <a:prstGeom prst="rect">
            <a:avLst/>
          </a:prstGeom>
          <a:noFill/>
          <a:ln w="9525">
            <a:noFill/>
            <a:miter lim="800000"/>
            <a:headEnd/>
            <a:tailEnd/>
          </a:ln>
        </p:spPr>
        <p:txBody>
          <a:bodyPr wrap="none" anchor="ctr">
            <a:spAutoFit/>
          </a:bodyPr>
          <a:lstStyle/>
          <a:p>
            <a:pPr defTabSz="457200"/>
            <a:r>
              <a:rPr kumimoji="0" lang="en-US" altLang="ja-JP" sz="1400">
                <a:solidFill>
                  <a:srgbClr val="000000"/>
                </a:solidFill>
              </a:rPr>
              <a:t>1.4M</a:t>
            </a:r>
            <a:endParaRPr kumimoji="0" lang="en-US" altLang="ja-JP" sz="1400" baseline="30000">
              <a:solidFill>
                <a:srgbClr val="000000"/>
              </a:solidFill>
            </a:endParaRPr>
          </a:p>
        </p:txBody>
      </p:sp>
      <p:sp>
        <p:nvSpPr>
          <p:cNvPr id="192544" name="TextBox 53"/>
          <p:cNvSpPr txBox="1">
            <a:spLocks noChangeArrowheads="1"/>
          </p:cNvSpPr>
          <p:nvPr/>
        </p:nvSpPr>
        <p:spPr bwMode="auto">
          <a:xfrm>
            <a:off x="4035425" y="5500688"/>
            <a:ext cx="603250" cy="307975"/>
          </a:xfrm>
          <a:prstGeom prst="rect">
            <a:avLst/>
          </a:prstGeom>
          <a:noFill/>
          <a:ln w="9525">
            <a:noFill/>
            <a:miter lim="800000"/>
            <a:headEnd/>
            <a:tailEnd/>
          </a:ln>
        </p:spPr>
        <p:txBody>
          <a:bodyPr wrap="none" anchor="ctr">
            <a:spAutoFit/>
          </a:bodyPr>
          <a:lstStyle/>
          <a:p>
            <a:pPr algn="ctr" defTabSz="457200"/>
            <a:r>
              <a:rPr kumimoji="0" lang="en-US" altLang="ja-JP" sz="1400">
                <a:solidFill>
                  <a:srgbClr val="000000"/>
                </a:solidFill>
              </a:rPr>
              <a:t>700K</a:t>
            </a:r>
            <a:endParaRPr kumimoji="0" lang="en-US" altLang="ja-JP" sz="1400" baseline="30000">
              <a:solidFill>
                <a:srgbClr val="000000"/>
              </a:solidFill>
            </a:endParaRPr>
          </a:p>
        </p:txBody>
      </p:sp>
      <p:sp>
        <p:nvSpPr>
          <p:cNvPr id="192545" name="TextBox 54"/>
          <p:cNvSpPr txBox="1">
            <a:spLocks noChangeArrowheads="1"/>
          </p:cNvSpPr>
          <p:nvPr/>
        </p:nvSpPr>
        <p:spPr bwMode="auto">
          <a:xfrm>
            <a:off x="2990850" y="5946775"/>
            <a:ext cx="484188" cy="307975"/>
          </a:xfrm>
          <a:prstGeom prst="rect">
            <a:avLst/>
          </a:prstGeom>
          <a:noFill/>
          <a:ln w="9525">
            <a:noFill/>
            <a:miter lim="800000"/>
            <a:headEnd/>
            <a:tailEnd/>
          </a:ln>
        </p:spPr>
        <p:txBody>
          <a:bodyPr wrap="none" anchor="ctr">
            <a:spAutoFit/>
          </a:bodyPr>
          <a:lstStyle/>
          <a:p>
            <a:pPr algn="r" defTabSz="457200"/>
            <a:r>
              <a:rPr kumimoji="0" lang="en-US" altLang="ja-JP" sz="1400">
                <a:solidFill>
                  <a:srgbClr val="000000"/>
                </a:solidFill>
              </a:rPr>
              <a:t>N/A</a:t>
            </a:r>
            <a:endParaRPr kumimoji="0" lang="en-US" altLang="ja-JP" sz="1400" baseline="30000">
              <a:solidFill>
                <a:srgbClr val="000000"/>
              </a:solidFill>
            </a:endParaRPr>
          </a:p>
        </p:txBody>
      </p:sp>
      <p:sp>
        <p:nvSpPr>
          <p:cNvPr id="192546" name="TextBox 55"/>
          <p:cNvSpPr txBox="1">
            <a:spLocks noChangeArrowheads="1"/>
          </p:cNvSpPr>
          <p:nvPr/>
        </p:nvSpPr>
        <p:spPr bwMode="auto">
          <a:xfrm>
            <a:off x="5135563" y="5946775"/>
            <a:ext cx="484187" cy="307975"/>
          </a:xfrm>
          <a:prstGeom prst="rect">
            <a:avLst/>
          </a:prstGeom>
          <a:noFill/>
          <a:ln w="9525">
            <a:noFill/>
            <a:miter lim="800000"/>
            <a:headEnd/>
            <a:tailEnd/>
          </a:ln>
        </p:spPr>
        <p:txBody>
          <a:bodyPr wrap="none" anchor="ctr">
            <a:spAutoFit/>
          </a:bodyPr>
          <a:lstStyle/>
          <a:p>
            <a:pPr defTabSz="457200"/>
            <a:r>
              <a:rPr kumimoji="0" lang="en-US" altLang="ja-JP" sz="1400">
                <a:solidFill>
                  <a:srgbClr val="000000"/>
                </a:solidFill>
              </a:rPr>
              <a:t>N/A</a:t>
            </a:r>
            <a:endParaRPr kumimoji="0" lang="en-US" altLang="ja-JP" sz="1400" baseline="30000">
              <a:solidFill>
                <a:srgbClr val="000000"/>
              </a:solidFill>
            </a:endParaRPr>
          </a:p>
        </p:txBody>
      </p:sp>
      <p:sp>
        <p:nvSpPr>
          <p:cNvPr id="192547" name="TextBox 56"/>
          <p:cNvSpPr txBox="1">
            <a:spLocks noChangeArrowheads="1"/>
          </p:cNvSpPr>
          <p:nvPr/>
        </p:nvSpPr>
        <p:spPr bwMode="auto">
          <a:xfrm>
            <a:off x="3736975" y="5822950"/>
            <a:ext cx="1198563" cy="554038"/>
          </a:xfrm>
          <a:prstGeom prst="rect">
            <a:avLst/>
          </a:prstGeom>
          <a:noFill/>
          <a:ln w="9525">
            <a:noFill/>
            <a:miter lim="800000"/>
            <a:headEnd/>
            <a:tailEnd/>
          </a:ln>
        </p:spPr>
        <p:txBody>
          <a:bodyPr wrap="none" anchor="ctr">
            <a:spAutoFit/>
          </a:bodyPr>
          <a:lstStyle/>
          <a:p>
            <a:pPr algn="ctr" defTabSz="457200"/>
            <a:r>
              <a:rPr kumimoji="0" lang="en-US" altLang="ja-JP" sz="1400">
                <a:solidFill>
                  <a:srgbClr val="000000"/>
                </a:solidFill>
              </a:rPr>
              <a:t>Yes.</a:t>
            </a:r>
            <a:endParaRPr kumimoji="0" lang="en-US" altLang="ja-JP" sz="1400" baseline="30000">
              <a:solidFill>
                <a:srgbClr val="000000"/>
              </a:solidFill>
            </a:endParaRPr>
          </a:p>
          <a:p>
            <a:pPr algn="ctr" defTabSz="457200"/>
            <a:r>
              <a:rPr kumimoji="0" lang="en-US" altLang="ja-JP" sz="800">
                <a:solidFill>
                  <a:srgbClr val="000000"/>
                </a:solidFill>
              </a:rPr>
              <a:t>ExaScaler, GridScaler</a:t>
            </a:r>
          </a:p>
          <a:p>
            <a:pPr algn="ctr" defTabSz="457200"/>
            <a:r>
              <a:rPr kumimoji="0" lang="en-US" altLang="ja-JP" sz="800">
                <a:solidFill>
                  <a:srgbClr val="000000"/>
                </a:solidFill>
              </a:rPr>
              <a:t>Customer Provided</a:t>
            </a:r>
          </a:p>
        </p:txBody>
      </p:sp>
      <p:sp>
        <p:nvSpPr>
          <p:cNvPr id="192548" name="TextBox 10"/>
          <p:cNvSpPr txBox="1">
            <a:spLocks noChangeArrowheads="1"/>
          </p:cNvSpPr>
          <p:nvPr/>
        </p:nvSpPr>
        <p:spPr bwMode="auto">
          <a:xfrm>
            <a:off x="4702175" y="6435725"/>
            <a:ext cx="1673225" cy="400050"/>
          </a:xfrm>
          <a:prstGeom prst="rect">
            <a:avLst/>
          </a:prstGeom>
          <a:noFill/>
          <a:ln w="9525">
            <a:noFill/>
            <a:miter lim="800000"/>
            <a:headEnd/>
            <a:tailEnd/>
          </a:ln>
        </p:spPr>
        <p:txBody>
          <a:bodyPr wrap="none">
            <a:spAutoFit/>
          </a:bodyPr>
          <a:lstStyle/>
          <a:p>
            <a:pPr algn="r" defTabSz="457200"/>
            <a:r>
              <a:rPr kumimoji="0" lang="en-US" altLang="ja-JP" sz="1000" baseline="30000">
                <a:solidFill>
                  <a:srgbClr val="000000"/>
                </a:solidFill>
              </a:rPr>
              <a:t>1</a:t>
            </a:r>
            <a:r>
              <a:rPr kumimoji="0" lang="en-US" altLang="ja-JP" sz="1000">
                <a:solidFill>
                  <a:srgbClr val="000000"/>
                </a:solidFill>
              </a:rPr>
              <a:t> 840 Drives Until 2H12</a:t>
            </a:r>
          </a:p>
          <a:p>
            <a:pPr algn="r" defTabSz="457200"/>
            <a:r>
              <a:rPr kumimoji="0" lang="en-US" altLang="ja-JP" sz="1000" baseline="30000">
                <a:solidFill>
                  <a:srgbClr val="000000"/>
                </a:solidFill>
              </a:rPr>
              <a:t>2</a:t>
            </a:r>
            <a:r>
              <a:rPr kumimoji="0" lang="en-US" altLang="ja-JP" sz="1000">
                <a:solidFill>
                  <a:srgbClr val="000000"/>
                </a:solidFill>
              </a:rPr>
              <a:t> 16Gb FC available 2H12</a:t>
            </a:r>
          </a:p>
        </p:txBody>
      </p:sp>
      <p:sp>
        <p:nvSpPr>
          <p:cNvPr id="192549" name="TextBox 3"/>
          <p:cNvSpPr txBox="1">
            <a:spLocks noChangeArrowheads="1"/>
          </p:cNvSpPr>
          <p:nvPr/>
        </p:nvSpPr>
        <p:spPr bwMode="auto">
          <a:xfrm>
            <a:off x="2555875" y="2417763"/>
            <a:ext cx="1122363" cy="307975"/>
          </a:xfrm>
          <a:prstGeom prst="rect">
            <a:avLst/>
          </a:prstGeom>
          <a:noFill/>
          <a:ln w="9525">
            <a:noFill/>
            <a:miter lim="800000"/>
            <a:headEnd/>
            <a:tailEnd/>
          </a:ln>
        </p:spPr>
        <p:txBody>
          <a:bodyPr wrap="none">
            <a:spAutoFit/>
          </a:bodyPr>
          <a:lstStyle/>
          <a:p>
            <a:pPr defTabSz="457200"/>
            <a:r>
              <a:rPr kumimoji="0" lang="en-US" altLang="ja-JP" sz="1400" b="1">
                <a:solidFill>
                  <a:srgbClr val="FFFFFF"/>
                </a:solidFill>
              </a:rPr>
              <a:t>SFA12K-20</a:t>
            </a:r>
          </a:p>
        </p:txBody>
      </p:sp>
      <p:sp>
        <p:nvSpPr>
          <p:cNvPr id="192550" name="TextBox 39"/>
          <p:cNvSpPr txBox="1">
            <a:spLocks noChangeArrowheads="1"/>
          </p:cNvSpPr>
          <p:nvPr/>
        </p:nvSpPr>
        <p:spPr bwMode="auto">
          <a:xfrm>
            <a:off x="3736975" y="2417763"/>
            <a:ext cx="1243013" cy="307975"/>
          </a:xfrm>
          <a:prstGeom prst="rect">
            <a:avLst/>
          </a:prstGeom>
          <a:noFill/>
          <a:ln w="9525">
            <a:noFill/>
            <a:miter lim="800000"/>
            <a:headEnd/>
            <a:tailEnd/>
          </a:ln>
        </p:spPr>
        <p:txBody>
          <a:bodyPr wrap="none">
            <a:spAutoFit/>
          </a:bodyPr>
          <a:lstStyle/>
          <a:p>
            <a:pPr algn="ctr" defTabSz="457200"/>
            <a:r>
              <a:rPr kumimoji="0" lang="en-US" altLang="ja-JP" sz="1400" b="1">
                <a:solidFill>
                  <a:srgbClr val="FFFFFF"/>
                </a:solidFill>
              </a:rPr>
              <a:t>SFA12K-20E</a:t>
            </a:r>
          </a:p>
        </p:txBody>
      </p:sp>
      <p:sp>
        <p:nvSpPr>
          <p:cNvPr id="192551" name="TextBox 40"/>
          <p:cNvSpPr txBox="1">
            <a:spLocks noChangeArrowheads="1"/>
          </p:cNvSpPr>
          <p:nvPr/>
        </p:nvSpPr>
        <p:spPr bwMode="auto">
          <a:xfrm>
            <a:off x="4933950" y="2417763"/>
            <a:ext cx="1122363" cy="307975"/>
          </a:xfrm>
          <a:prstGeom prst="rect">
            <a:avLst/>
          </a:prstGeom>
          <a:noFill/>
          <a:ln w="9525">
            <a:noFill/>
            <a:miter lim="800000"/>
            <a:headEnd/>
            <a:tailEnd/>
          </a:ln>
        </p:spPr>
        <p:txBody>
          <a:bodyPr wrap="none">
            <a:spAutoFit/>
          </a:bodyPr>
          <a:lstStyle/>
          <a:p>
            <a:pPr defTabSz="457200"/>
            <a:r>
              <a:rPr kumimoji="0" lang="en-US" altLang="ja-JP" sz="1400" b="1">
                <a:solidFill>
                  <a:srgbClr val="FFFFFF"/>
                </a:solidFill>
              </a:rPr>
              <a:t>SFA12K-40</a:t>
            </a:r>
          </a:p>
        </p:txBody>
      </p:sp>
    </p:spTree>
  </p:cSld>
  <p:clrMapOvr>
    <a:masterClrMapping/>
  </p:clrMapOvr>
  <p:transition advClick="0" advTm="300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1" name="Picture 2" descr="Photo：NVIDIA Telsa C2075"/>
          <p:cNvPicPr>
            <a:picLocks noChangeAspect="1" noChangeArrowheads="1"/>
          </p:cNvPicPr>
          <p:nvPr/>
        </p:nvPicPr>
        <p:blipFill>
          <a:blip r:embed="rId2"/>
          <a:srcRect/>
          <a:stretch>
            <a:fillRect/>
          </a:stretch>
        </p:blipFill>
        <p:spPr bwMode="auto">
          <a:xfrm>
            <a:off x="6011863" y="2060575"/>
            <a:ext cx="2667000" cy="2667000"/>
          </a:xfrm>
          <a:prstGeom prst="rect">
            <a:avLst/>
          </a:prstGeom>
          <a:noFill/>
          <a:ln w="9525">
            <a:noFill/>
            <a:miter lim="800000"/>
            <a:headEnd/>
            <a:tailEnd/>
          </a:ln>
        </p:spPr>
      </p:pic>
      <p:sp>
        <p:nvSpPr>
          <p:cNvPr id="194562" name="正方形/長方形 2"/>
          <p:cNvSpPr>
            <a:spLocks noChangeArrowheads="1"/>
          </p:cNvSpPr>
          <p:nvPr/>
        </p:nvSpPr>
        <p:spPr bwMode="auto">
          <a:xfrm>
            <a:off x="787400" y="1916113"/>
            <a:ext cx="7604125" cy="3078162"/>
          </a:xfrm>
          <a:prstGeom prst="rect">
            <a:avLst/>
          </a:prstGeom>
          <a:noFill/>
          <a:ln w="9525">
            <a:noFill/>
            <a:miter lim="800000"/>
            <a:headEnd/>
            <a:tailEnd/>
          </a:ln>
        </p:spPr>
        <p:txBody>
          <a:bodyPr>
            <a:spAutoFit/>
          </a:bodyPr>
          <a:lstStyle/>
          <a:p>
            <a:r>
              <a:rPr lang="en-US" altLang="ja-JP" sz="2400" b="1">
                <a:solidFill>
                  <a:srgbClr val="000000"/>
                </a:solidFill>
                <a:latin typeface="小塚ゴシック Pro M"/>
                <a:ea typeface="小塚ゴシック Pro M"/>
                <a:cs typeface="小塚ゴシック Pro M"/>
              </a:rPr>
              <a:t>GPU</a:t>
            </a:r>
            <a:r>
              <a:rPr lang="ja-JP" altLang="en-US" sz="2400" b="1">
                <a:solidFill>
                  <a:srgbClr val="000000"/>
                </a:solidFill>
                <a:latin typeface="小塚ゴシック Pro M"/>
                <a:ea typeface="小塚ゴシック Pro M"/>
                <a:cs typeface="小塚ゴシック Pro M"/>
              </a:rPr>
              <a:t>アクセラレータボード</a:t>
            </a:r>
            <a:endParaRPr lang="ja-JP" altLang="ja-JP" sz="2400" b="1">
              <a:solidFill>
                <a:srgbClr val="000000"/>
              </a:solidFill>
              <a:latin typeface="小塚ゴシック Pro M"/>
              <a:ea typeface="小塚ゴシック Pro M"/>
              <a:cs typeface="小塚ゴシック Pro M"/>
            </a:endParaRPr>
          </a:p>
          <a:p>
            <a:r>
              <a:rPr lang="ja-JP" altLang="en-US" sz="1400">
                <a:solidFill>
                  <a:srgbClr val="000000"/>
                </a:solidFill>
                <a:latin typeface="Calibri" pitchFamily="34" charset="0"/>
              </a:rPr>
              <a:t>ハイパフォーマンス・コンピューティング向けにゼロから設計した</a:t>
            </a:r>
            <a:endParaRPr lang="en-US" altLang="ja-JP" sz="1400">
              <a:solidFill>
                <a:srgbClr val="000000"/>
              </a:solidFill>
              <a:latin typeface="Calibri" pitchFamily="34" charset="0"/>
            </a:endParaRPr>
          </a:p>
          <a:p>
            <a:r>
              <a:rPr lang="ja-JP" altLang="en-US" sz="1400">
                <a:solidFill>
                  <a:srgbClr val="000000"/>
                </a:solidFill>
                <a:latin typeface="Calibri" pitchFamily="34" charset="0"/>
              </a:rPr>
              <a:t>最新の</a:t>
            </a:r>
            <a:r>
              <a:rPr lang="en-US" altLang="ja-JP" sz="1400">
                <a:solidFill>
                  <a:srgbClr val="000000"/>
                </a:solidFill>
                <a:latin typeface="Calibri" pitchFamily="34" charset="0"/>
              </a:rPr>
              <a:t>GPU</a:t>
            </a:r>
            <a:r>
              <a:rPr lang="ja-JP" altLang="en-US" sz="1400">
                <a:solidFill>
                  <a:srgbClr val="000000"/>
                </a:solidFill>
                <a:latin typeface="Calibri" pitchFamily="34" charset="0"/>
              </a:rPr>
              <a:t>アクセラレータボードです。</a:t>
            </a:r>
            <a:endParaRPr lang="en-US" altLang="ja-JP" sz="1400">
              <a:solidFill>
                <a:srgbClr val="000000"/>
              </a:solidFill>
              <a:latin typeface="Calibri" pitchFamily="34" charset="0"/>
            </a:endParaRPr>
          </a:p>
          <a:p>
            <a:r>
              <a:rPr lang="ja-JP" altLang="en-US" sz="1400">
                <a:solidFill>
                  <a:srgbClr val="000000"/>
                </a:solidFill>
                <a:latin typeface="Calibri" pitchFamily="34" charset="0"/>
              </a:rPr>
              <a:t>地震データ処理や生化学シミュレーション、天気・気候モデリング、</a:t>
            </a:r>
            <a:endParaRPr lang="en-US" altLang="ja-JP" sz="1400">
              <a:solidFill>
                <a:srgbClr val="000000"/>
              </a:solidFill>
              <a:latin typeface="Calibri" pitchFamily="34" charset="0"/>
            </a:endParaRPr>
          </a:p>
          <a:p>
            <a:r>
              <a:rPr lang="ja-JP" altLang="en-US" sz="1400">
                <a:solidFill>
                  <a:srgbClr val="000000"/>
                </a:solidFill>
                <a:latin typeface="Calibri" pitchFamily="34" charset="0"/>
              </a:rPr>
              <a:t>信号処理、金融工学、</a:t>
            </a:r>
            <a:r>
              <a:rPr lang="en-US" altLang="ja-JP" sz="1400">
                <a:solidFill>
                  <a:srgbClr val="000000"/>
                </a:solidFill>
                <a:latin typeface="Calibri" pitchFamily="34" charset="0"/>
              </a:rPr>
              <a:t>CAE</a:t>
            </a:r>
            <a:r>
              <a:rPr lang="ja-JP" altLang="en-US" sz="1400">
                <a:solidFill>
                  <a:srgbClr val="000000"/>
                </a:solidFill>
                <a:latin typeface="Calibri" pitchFamily="34" charset="0"/>
              </a:rPr>
              <a:t>、</a:t>
            </a:r>
            <a:r>
              <a:rPr lang="en-US" altLang="ja-JP" sz="1400">
                <a:solidFill>
                  <a:srgbClr val="000000"/>
                </a:solidFill>
                <a:latin typeface="Calibri" pitchFamily="34" charset="0"/>
              </a:rPr>
              <a:t>CFD</a:t>
            </a:r>
            <a:r>
              <a:rPr lang="ja-JP" altLang="en-US" sz="1400">
                <a:solidFill>
                  <a:srgbClr val="000000"/>
                </a:solidFill>
                <a:latin typeface="Calibri" pitchFamily="34" charset="0"/>
              </a:rPr>
              <a:t>およびデータ分析に最適</a:t>
            </a:r>
            <a:r>
              <a:rPr lang="ja-JP" altLang="en-US" sz="1400">
                <a:solidFill>
                  <a:srgbClr val="000000"/>
                </a:solidFill>
                <a:latin typeface="Adobe Fan Heiti Std B"/>
                <a:ea typeface="Adobe Fan Heiti Std B"/>
                <a:cs typeface="Adobe Fan Heiti Std B"/>
              </a:rPr>
              <a:t/>
            </a:r>
            <a:br>
              <a:rPr lang="ja-JP" altLang="en-US" sz="1400">
                <a:solidFill>
                  <a:srgbClr val="000000"/>
                </a:solidFill>
                <a:latin typeface="Adobe Fan Heiti Std B"/>
                <a:ea typeface="Adobe Fan Heiti Std B"/>
                <a:cs typeface="Adobe Fan Heiti Std B"/>
              </a:rPr>
            </a:br>
            <a:endParaRPr lang="en-US" altLang="ja-JP" sz="1400">
              <a:solidFill>
                <a:srgbClr val="000000"/>
              </a:solidFill>
              <a:latin typeface="Adobe Fan Heiti Std B"/>
              <a:ea typeface="Adobe Fan Heiti Std B"/>
              <a:cs typeface="Adobe Fan Heiti Std B"/>
            </a:endParaRPr>
          </a:p>
          <a:p>
            <a:r>
              <a:rPr lang="ja-JP" altLang="en-US" sz="1400">
                <a:solidFill>
                  <a:srgbClr val="000000"/>
                </a:solidFill>
                <a:latin typeface="Adobe Fan Heiti Std B"/>
                <a:ea typeface="Adobe Fan Heiti Std B"/>
                <a:cs typeface="Adobe Fan Heiti Std B"/>
              </a:rPr>
              <a:t>　</a:t>
            </a:r>
            <a:r>
              <a:rPr lang="ja-JP" altLang="en-US" sz="1600" b="1">
                <a:solidFill>
                  <a:srgbClr val="4F6228"/>
                </a:solidFill>
                <a:latin typeface="小塚ゴシック Pro M"/>
                <a:ea typeface="小塚ゴシック Pro M"/>
                <a:cs typeface="小塚ゴシック Pro M"/>
              </a:rPr>
              <a:t>特徴</a:t>
            </a:r>
            <a:endParaRPr lang="en-US" altLang="ja-JP" sz="1600" b="1">
              <a:solidFill>
                <a:srgbClr val="4F6228"/>
              </a:solidFill>
              <a:latin typeface="小塚ゴシック Pro M"/>
              <a:ea typeface="小塚ゴシック Pro M"/>
              <a:cs typeface="小塚ゴシック Pro M"/>
            </a:endParaRPr>
          </a:p>
          <a:p>
            <a:r>
              <a:rPr lang="ja-JP" altLang="en-US" sz="1400">
                <a:solidFill>
                  <a:srgbClr val="000000"/>
                </a:solidFill>
                <a:latin typeface="Adobe Fan Heiti Std B"/>
                <a:ea typeface="Adobe Fan Heiti Std B"/>
                <a:cs typeface="Adobe Fan Heiti Std B"/>
              </a:rPr>
              <a:t>　</a:t>
            </a:r>
            <a:r>
              <a:rPr lang="ja-JP" altLang="en-US" sz="1400">
                <a:solidFill>
                  <a:srgbClr val="4F6228"/>
                </a:solidFill>
                <a:latin typeface="Adobe Fan Heiti Std B"/>
                <a:ea typeface="Adobe Fan Heiti Std B"/>
                <a:cs typeface="Adobe Fan Heiti Std B"/>
              </a:rPr>
              <a:t>■</a:t>
            </a:r>
            <a:r>
              <a:rPr lang="ja-JP" altLang="en-US" sz="1400">
                <a:solidFill>
                  <a:srgbClr val="000000"/>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CUDA</a:t>
            </a:r>
            <a:r>
              <a:rPr lang="ja-JP" altLang="en-US" sz="1400">
                <a:solidFill>
                  <a:srgbClr val="000000"/>
                </a:solidFill>
                <a:latin typeface="Adobe Fan Heiti Std B"/>
                <a:ea typeface="Adobe Fan Heiti Std B"/>
                <a:cs typeface="Adobe Fan Heiti Std B"/>
              </a:rPr>
              <a:t>コア数　</a:t>
            </a:r>
            <a:r>
              <a:rPr lang="en-US" altLang="ja-JP" sz="1400">
                <a:solidFill>
                  <a:srgbClr val="000000"/>
                </a:solidFill>
                <a:latin typeface="Adobe Fan Heiti Std B"/>
                <a:ea typeface="Adobe Fan Heiti Std B"/>
                <a:cs typeface="Adobe Fan Heiti Std B"/>
              </a:rPr>
              <a:t>448</a:t>
            </a:r>
            <a:r>
              <a:rPr lang="ja-JP" altLang="en-US" sz="1400">
                <a:solidFill>
                  <a:srgbClr val="000000"/>
                </a:solidFill>
                <a:latin typeface="Adobe Fan Heiti Std B"/>
                <a:ea typeface="Adobe Fan Heiti Std B"/>
                <a:cs typeface="Adobe Fan Heiti Std B"/>
              </a:rPr>
              <a:t>基</a:t>
            </a:r>
          </a:p>
          <a:p>
            <a:r>
              <a:rPr lang="ja-JP" altLang="en-US" sz="1400">
                <a:solidFill>
                  <a:srgbClr val="000000"/>
                </a:solidFill>
                <a:latin typeface="Adobe Fan Heiti Std B"/>
                <a:ea typeface="Adobe Fan Heiti Std B"/>
                <a:cs typeface="Adobe Fan Heiti Std B"/>
              </a:rPr>
              <a:t>　</a:t>
            </a:r>
            <a:r>
              <a:rPr lang="ja-JP" altLang="en-US" sz="1400">
                <a:solidFill>
                  <a:srgbClr val="77933C"/>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6GB</a:t>
            </a:r>
            <a:r>
              <a:rPr lang="ja-JP" altLang="en-US" sz="1400">
                <a:solidFill>
                  <a:srgbClr val="000000"/>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GDDR5 SDRAM </a:t>
            </a:r>
            <a:r>
              <a:rPr lang="ja-JP" altLang="en-US" sz="1400">
                <a:solidFill>
                  <a:srgbClr val="000000"/>
                </a:solidFill>
                <a:latin typeface="Adobe Fan Heiti Std B"/>
                <a:ea typeface="Adobe Fan Heiti Std B"/>
                <a:cs typeface="Adobe Fan Heiti Std B"/>
              </a:rPr>
              <a:t>メモリ</a:t>
            </a:r>
            <a:endParaRPr lang="en-US" altLang="ja-JP" sz="1400">
              <a:solidFill>
                <a:srgbClr val="000000"/>
              </a:solidFill>
              <a:latin typeface="Adobe Fan Heiti Std B"/>
              <a:ea typeface="Adobe Fan Heiti Std B"/>
              <a:cs typeface="Adobe Fan Heiti Std B"/>
            </a:endParaRPr>
          </a:p>
          <a:p>
            <a:r>
              <a:rPr lang="ja-JP" altLang="en-US" sz="1400">
                <a:solidFill>
                  <a:srgbClr val="000000"/>
                </a:solidFill>
                <a:latin typeface="Adobe Fan Heiti Std B"/>
                <a:ea typeface="Adobe Fan Heiti Std B"/>
                <a:cs typeface="Adobe Fan Heiti Std B"/>
              </a:rPr>
              <a:t>　</a:t>
            </a:r>
            <a:r>
              <a:rPr lang="ja-JP" altLang="en-US" sz="1400">
                <a:solidFill>
                  <a:srgbClr val="77933C"/>
                </a:solidFill>
                <a:latin typeface="Adobe Fan Heiti Std B"/>
                <a:ea typeface="Adobe Fan Heiti Std B"/>
                <a:cs typeface="Adobe Fan Heiti Std B"/>
              </a:rPr>
              <a:t>■　</a:t>
            </a:r>
            <a:r>
              <a:rPr lang="ja-JP" altLang="en-US" sz="1400">
                <a:solidFill>
                  <a:srgbClr val="000000"/>
                </a:solidFill>
                <a:latin typeface="Adobe Fan Heiti Std B"/>
                <a:ea typeface="Adobe Fan Heiti Std B"/>
                <a:cs typeface="Adobe Fan Heiti Std B"/>
              </a:rPr>
              <a:t>倍精度演算性能 </a:t>
            </a:r>
            <a:r>
              <a:rPr lang="en-US" altLang="ja-JP" sz="1400">
                <a:solidFill>
                  <a:srgbClr val="000000"/>
                </a:solidFill>
                <a:latin typeface="Adobe Fan Heiti Std B"/>
                <a:ea typeface="Adobe Fan Heiti Std B"/>
                <a:cs typeface="Adobe Fan Heiti Std B"/>
              </a:rPr>
              <a:t>515GFlops/</a:t>
            </a:r>
            <a:r>
              <a:rPr lang="ja-JP" altLang="en-US" sz="1400">
                <a:solidFill>
                  <a:srgbClr val="000000"/>
                </a:solidFill>
                <a:latin typeface="Adobe Fan Heiti Std B"/>
                <a:ea typeface="Adobe Fan Heiti Std B"/>
                <a:cs typeface="Adobe Fan Heiti Std B"/>
              </a:rPr>
              <a:t>単精度演算性能 </a:t>
            </a:r>
            <a:r>
              <a:rPr lang="en-US" altLang="ja-JP" sz="1400">
                <a:solidFill>
                  <a:srgbClr val="000000"/>
                </a:solidFill>
                <a:latin typeface="Adobe Fan Heiti Std B"/>
                <a:ea typeface="Adobe Fan Heiti Std B"/>
                <a:cs typeface="Adobe Fan Heiti Std B"/>
              </a:rPr>
              <a:t>1.03TFlops</a:t>
            </a:r>
          </a:p>
          <a:p>
            <a:r>
              <a:rPr lang="ja-JP" altLang="en-US" sz="1400">
                <a:solidFill>
                  <a:srgbClr val="000000"/>
                </a:solidFill>
                <a:latin typeface="Adobe Fan Heiti Std B"/>
                <a:ea typeface="Adobe Fan Heiti Std B"/>
                <a:cs typeface="Adobe Fan Heiti Std B"/>
              </a:rPr>
              <a:t>　</a:t>
            </a:r>
            <a:r>
              <a:rPr lang="ja-JP" altLang="en-US" sz="1400">
                <a:solidFill>
                  <a:srgbClr val="77933C"/>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ECC</a:t>
            </a:r>
            <a:r>
              <a:rPr lang="ja-JP" altLang="en-US" sz="1400">
                <a:solidFill>
                  <a:srgbClr val="000000"/>
                </a:solidFill>
                <a:latin typeface="Adobe Fan Heiti Std B"/>
                <a:ea typeface="Adobe Fan Heiti Std B"/>
                <a:cs typeface="Adobe Fan Heiti Std B"/>
              </a:rPr>
              <a:t>メモリサポート</a:t>
            </a:r>
            <a:endParaRPr lang="en-US" altLang="ja-JP" sz="1400">
              <a:solidFill>
                <a:srgbClr val="000000"/>
              </a:solidFill>
              <a:latin typeface="Adobe Fan Heiti Std B"/>
              <a:ea typeface="Adobe Fan Heiti Std B"/>
              <a:cs typeface="Adobe Fan Heiti Std B"/>
            </a:endParaRPr>
          </a:p>
          <a:p>
            <a:r>
              <a:rPr lang="ja-JP" altLang="en-US" sz="1400">
                <a:solidFill>
                  <a:srgbClr val="C3D69B"/>
                </a:solidFill>
                <a:latin typeface="Adobe Fan Heiti Std B"/>
                <a:ea typeface="Adobe Fan Heiti Std B"/>
                <a:cs typeface="Adobe Fan Heiti Std B"/>
              </a:rPr>
              <a:t>　■  </a:t>
            </a:r>
            <a:r>
              <a:rPr lang="en-US" altLang="ja-JP" sz="1400">
                <a:solidFill>
                  <a:srgbClr val="000000"/>
                </a:solidFill>
                <a:latin typeface="Adobe Fan Heiti Std B"/>
                <a:ea typeface="Adobe Fan Heiti Std B"/>
                <a:cs typeface="Adobe Fan Heiti Std B"/>
              </a:rPr>
              <a:t>TDP 215</a:t>
            </a:r>
            <a:r>
              <a:rPr lang="ja-JP" altLang="en-US" sz="1400">
                <a:solidFill>
                  <a:srgbClr val="000000"/>
                </a:solidFill>
                <a:latin typeface="Adobe Fan Heiti Std B"/>
                <a:ea typeface="Adobe Fan Heiti Std B"/>
                <a:cs typeface="Adobe Fan Heiti Std B"/>
              </a:rPr>
              <a:t>ワット</a:t>
            </a:r>
            <a:endParaRPr lang="en-US" altLang="ja-JP" sz="1400">
              <a:solidFill>
                <a:srgbClr val="000000"/>
              </a:solidFill>
              <a:latin typeface="Adobe Fan Heiti Std B"/>
              <a:ea typeface="Adobe Fan Heiti Std B"/>
              <a:cs typeface="Adobe Fan Heiti Std B"/>
            </a:endParaRPr>
          </a:p>
          <a:p>
            <a:endParaRPr lang="en-US" altLang="ja-JP" sz="1400">
              <a:solidFill>
                <a:srgbClr val="000000"/>
              </a:solidFill>
              <a:latin typeface="Adobe Fan Heiti Std B"/>
              <a:ea typeface="Adobe Fan Heiti Std B"/>
              <a:cs typeface="Adobe Fan Heiti Std B"/>
            </a:endParaRPr>
          </a:p>
        </p:txBody>
      </p:sp>
      <p:pic>
        <p:nvPicPr>
          <p:cNvPr id="194563" name="Picture 6" descr="http://4.bp.blogspot.com/_qTXvowecccE/TKXzrEs76SI/AAAAAAAADdQ/SqEKG0xiquE/s200/nvidia-logo.png"/>
          <p:cNvPicPr>
            <a:picLocks noChangeAspect="1" noChangeArrowheads="1"/>
          </p:cNvPicPr>
          <p:nvPr/>
        </p:nvPicPr>
        <p:blipFill>
          <a:blip r:embed="rId3"/>
          <a:srcRect/>
          <a:stretch>
            <a:fillRect/>
          </a:stretch>
        </p:blipFill>
        <p:spPr bwMode="auto">
          <a:xfrm>
            <a:off x="7885113" y="3806825"/>
            <a:ext cx="920750" cy="736600"/>
          </a:xfrm>
          <a:prstGeom prst="rect">
            <a:avLst/>
          </a:prstGeom>
          <a:noFill/>
          <a:ln w="9525">
            <a:noFill/>
            <a:miter lim="800000"/>
            <a:headEnd/>
            <a:tailEnd/>
          </a:ln>
        </p:spPr>
      </p:pic>
      <p:pic>
        <p:nvPicPr>
          <p:cNvPr id="194564" name="Picture 10" descr="http://www4.kke.co.jp/gpu/images/ELSA_logo.gif"/>
          <p:cNvPicPr>
            <a:picLocks noChangeAspect="1" noChangeArrowheads="1"/>
          </p:cNvPicPr>
          <p:nvPr/>
        </p:nvPicPr>
        <p:blipFill>
          <a:blip r:embed="rId4"/>
          <a:srcRect/>
          <a:stretch>
            <a:fillRect/>
          </a:stretch>
        </p:blipFill>
        <p:spPr bwMode="auto">
          <a:xfrm>
            <a:off x="6300788" y="79375"/>
            <a:ext cx="1150937" cy="447675"/>
          </a:xfrm>
          <a:prstGeom prst="rect">
            <a:avLst/>
          </a:prstGeom>
          <a:noFill/>
          <a:ln w="9525">
            <a:noFill/>
            <a:miter lim="800000"/>
            <a:headEnd/>
            <a:tailEnd/>
          </a:ln>
        </p:spPr>
      </p:pic>
    </p:spTree>
  </p:cSld>
  <p:clrMapOvr>
    <a:masterClrMapping/>
  </p:clrMapOvr>
  <p:transition advTm="30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正方形/長方形 2"/>
          <p:cNvSpPr>
            <a:spLocks noChangeArrowheads="1"/>
          </p:cNvSpPr>
          <p:nvPr/>
        </p:nvSpPr>
        <p:spPr bwMode="auto">
          <a:xfrm>
            <a:off x="712788" y="836613"/>
            <a:ext cx="7604125" cy="2216150"/>
          </a:xfrm>
          <a:prstGeom prst="rect">
            <a:avLst/>
          </a:prstGeom>
          <a:noFill/>
          <a:ln w="9525">
            <a:noFill/>
            <a:miter lim="800000"/>
            <a:headEnd/>
            <a:tailEnd/>
          </a:ln>
        </p:spPr>
        <p:txBody>
          <a:bodyPr>
            <a:spAutoFit/>
          </a:bodyPr>
          <a:lstStyle/>
          <a:p>
            <a:r>
              <a:rPr lang="en-US" altLang="ja-JP" sz="2400" b="1">
                <a:solidFill>
                  <a:srgbClr val="000000"/>
                </a:solidFill>
                <a:latin typeface="小塚ゴシック Pro M"/>
                <a:ea typeface="小塚ゴシック Pro M"/>
                <a:cs typeface="小塚ゴシック Pro M"/>
              </a:rPr>
              <a:t>MAS-i7WZ</a:t>
            </a:r>
            <a:r>
              <a:rPr lang="ja-JP" altLang="en-US" sz="2400" b="1">
                <a:solidFill>
                  <a:srgbClr val="000000"/>
                </a:solidFill>
                <a:latin typeface="小塚ゴシック Pro M"/>
                <a:ea typeface="小塚ゴシック Pro M"/>
                <a:cs typeface="小塚ゴシック Pro M"/>
              </a:rPr>
              <a:t>　トライアルキャンペーン</a:t>
            </a:r>
            <a:endParaRPr lang="ja-JP" altLang="ja-JP" sz="2400" b="1">
              <a:solidFill>
                <a:srgbClr val="000000"/>
              </a:solidFill>
              <a:latin typeface="小塚ゴシック Pro M"/>
              <a:ea typeface="小塚ゴシック Pro M"/>
              <a:cs typeface="小塚ゴシック Pro M"/>
            </a:endParaRPr>
          </a:p>
          <a:p>
            <a:r>
              <a:rPr lang="ja-JP" altLang="en-US" sz="1400">
                <a:solidFill>
                  <a:srgbClr val="000000"/>
                </a:solidFill>
                <a:latin typeface="Adobe Fan Heiti Std B"/>
                <a:ea typeface="Adobe Fan Heiti Std B"/>
                <a:cs typeface="Adobe Fan Heiti Std B"/>
              </a:rPr>
              <a:t>     基本を抑えつつ本格運用にも充分に耐えうる仕様、バランスのとれた</a:t>
            </a:r>
            <a:r>
              <a:rPr lang="en-US" altLang="ja-JP" sz="1400">
                <a:solidFill>
                  <a:srgbClr val="000000"/>
                </a:solidFill>
                <a:latin typeface="Adobe Fan Heiti Std B"/>
                <a:ea typeface="Adobe Fan Heiti Std B"/>
                <a:cs typeface="Adobe Fan Heiti Std B"/>
              </a:rPr>
              <a:t>GPGPU</a:t>
            </a:r>
            <a:r>
              <a:rPr lang="ja-JP" altLang="en-US" sz="1400">
                <a:solidFill>
                  <a:srgbClr val="000000"/>
                </a:solidFill>
                <a:latin typeface="Adobe Fan Heiti Std B"/>
                <a:ea typeface="Adobe Fan Heiti Std B"/>
                <a:cs typeface="Adobe Fan Heiti Std B"/>
              </a:rPr>
              <a:t>入門機</a:t>
            </a:r>
            <a:br>
              <a:rPr lang="ja-JP" altLang="en-US" sz="1400">
                <a:solidFill>
                  <a:srgbClr val="000000"/>
                </a:solidFill>
                <a:latin typeface="Adobe Fan Heiti Std B"/>
                <a:ea typeface="Adobe Fan Heiti Std B"/>
                <a:cs typeface="Adobe Fan Heiti Std B"/>
              </a:rPr>
            </a:br>
            <a:endParaRPr lang="en-US" altLang="ja-JP" sz="1400">
              <a:solidFill>
                <a:srgbClr val="000000"/>
              </a:solidFill>
              <a:latin typeface="Adobe Fan Heiti Std B"/>
              <a:ea typeface="Adobe Fan Heiti Std B"/>
              <a:cs typeface="Adobe Fan Heiti Std B"/>
            </a:endParaRPr>
          </a:p>
          <a:p>
            <a:r>
              <a:rPr lang="ja-JP" altLang="en-US" sz="1400">
                <a:solidFill>
                  <a:srgbClr val="000000"/>
                </a:solidFill>
                <a:latin typeface="Adobe Fan Heiti Std B"/>
                <a:ea typeface="Adobe Fan Heiti Std B"/>
                <a:cs typeface="Adobe Fan Heiti Std B"/>
              </a:rPr>
              <a:t>　</a:t>
            </a:r>
            <a:r>
              <a:rPr lang="ja-JP" altLang="en-US" sz="1600" b="1">
                <a:solidFill>
                  <a:srgbClr val="4F6228"/>
                </a:solidFill>
                <a:latin typeface="小塚ゴシック Pro M"/>
                <a:ea typeface="小塚ゴシック Pro M"/>
                <a:cs typeface="小塚ゴシック Pro M"/>
              </a:rPr>
              <a:t>特徴</a:t>
            </a:r>
            <a:endParaRPr lang="en-US" altLang="ja-JP" sz="1600" b="1">
              <a:solidFill>
                <a:srgbClr val="4F6228"/>
              </a:solidFill>
              <a:latin typeface="小塚ゴシック Pro M"/>
              <a:ea typeface="小塚ゴシック Pro M"/>
              <a:cs typeface="小塚ゴシック Pro M"/>
            </a:endParaRPr>
          </a:p>
          <a:p>
            <a:r>
              <a:rPr lang="ja-JP" altLang="en-US" sz="1400">
                <a:solidFill>
                  <a:srgbClr val="000000"/>
                </a:solidFill>
                <a:latin typeface="Adobe Fan Heiti Std B"/>
                <a:ea typeface="Adobe Fan Heiti Std B"/>
                <a:cs typeface="Adobe Fan Heiti Std B"/>
              </a:rPr>
              <a:t>　</a:t>
            </a:r>
            <a:r>
              <a:rPr lang="ja-JP" altLang="en-US" sz="1400">
                <a:solidFill>
                  <a:srgbClr val="4F6228"/>
                </a:solidFill>
                <a:latin typeface="Adobe Fan Heiti Std B"/>
                <a:ea typeface="Adobe Fan Heiti Std B"/>
                <a:cs typeface="Adobe Fan Heiti Std B"/>
              </a:rPr>
              <a:t>■</a:t>
            </a:r>
            <a:r>
              <a:rPr lang="ja-JP" altLang="en-US" sz="1400">
                <a:solidFill>
                  <a:srgbClr val="000000"/>
                </a:solidFill>
                <a:latin typeface="Adobe Fan Heiti Std B"/>
                <a:ea typeface="Adobe Fan Heiti Std B"/>
                <a:cs typeface="Adobe Fan Heiti Std B"/>
              </a:rPr>
              <a:t>  </a:t>
            </a:r>
            <a:r>
              <a:rPr lang="en-US" altLang="ja-JP" sz="1400" b="1">
                <a:solidFill>
                  <a:srgbClr val="000000"/>
                </a:solidFill>
                <a:latin typeface="Adobe Fan Heiti Std B"/>
                <a:ea typeface="Adobe Fan Heiti Std B"/>
                <a:cs typeface="Adobe Fan Heiti Std B"/>
              </a:rPr>
              <a:t>PGI</a:t>
            </a:r>
            <a:r>
              <a:rPr lang="ja-JP" altLang="en-US" sz="1400" b="1">
                <a:solidFill>
                  <a:srgbClr val="000000"/>
                </a:solidFill>
                <a:latin typeface="Adobe Fan Heiti Std B"/>
                <a:ea typeface="Adobe Fan Heiti Std B"/>
                <a:cs typeface="Adobe Fan Heiti Std B"/>
              </a:rPr>
              <a:t>、</a:t>
            </a:r>
            <a:r>
              <a:rPr lang="en-US" altLang="ja-JP" sz="1400" b="1">
                <a:solidFill>
                  <a:srgbClr val="000000"/>
                </a:solidFill>
                <a:latin typeface="Adobe Fan Heiti Std B"/>
                <a:ea typeface="Adobe Fan Heiti Std B"/>
                <a:cs typeface="Adobe Fan Heiti Std B"/>
              </a:rPr>
              <a:t>HMPP</a:t>
            </a:r>
            <a:r>
              <a:rPr lang="ja-JP" altLang="en-US" sz="1400" b="1">
                <a:solidFill>
                  <a:srgbClr val="000000"/>
                </a:solidFill>
                <a:latin typeface="Adobe Fan Heiti Std B"/>
                <a:ea typeface="Adobe Fan Heiti Std B"/>
                <a:cs typeface="Adobe Fan Heiti Std B"/>
              </a:rPr>
              <a:t>、</a:t>
            </a:r>
            <a:r>
              <a:rPr lang="en-US" altLang="ja-JP" sz="1400" b="1">
                <a:solidFill>
                  <a:srgbClr val="000000"/>
                </a:solidFill>
                <a:latin typeface="Adobe Fan Heiti Std B"/>
                <a:ea typeface="Adobe Fan Heiti Std B"/>
                <a:cs typeface="Adobe Fan Heiti Std B"/>
              </a:rPr>
              <a:t>AMG</a:t>
            </a:r>
            <a:r>
              <a:rPr lang="ja-JP" altLang="en-US" sz="1400">
                <a:solidFill>
                  <a:srgbClr val="000000"/>
                </a:solidFill>
                <a:latin typeface="Adobe Fan Heiti Std B"/>
                <a:ea typeface="Adobe Fan Heiti Std B"/>
                <a:cs typeface="Adobe Fan Heiti Std B"/>
              </a:rPr>
              <a:t>などの各種ツール類のトライアル版をプレインストール</a:t>
            </a:r>
          </a:p>
          <a:p>
            <a:r>
              <a:rPr lang="ja-JP" altLang="en-US" sz="1400">
                <a:solidFill>
                  <a:srgbClr val="000000"/>
                </a:solidFill>
                <a:latin typeface="Adobe Fan Heiti Std B"/>
                <a:ea typeface="Adobe Fan Heiti Std B"/>
                <a:cs typeface="Adobe Fan Heiti Std B"/>
              </a:rPr>
              <a:t>　</a:t>
            </a:r>
            <a:r>
              <a:rPr lang="ja-JP" altLang="en-US" sz="1400">
                <a:solidFill>
                  <a:srgbClr val="77933C"/>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Tesla C2075</a:t>
            </a:r>
            <a:r>
              <a:rPr lang="ja-JP" altLang="en-US" sz="1400">
                <a:solidFill>
                  <a:srgbClr val="000000"/>
                </a:solidFill>
                <a:latin typeface="Adobe Fan Heiti Std B"/>
                <a:ea typeface="Adobe Fan Heiti Std B"/>
                <a:cs typeface="Adobe Fan Heiti Std B"/>
              </a:rPr>
              <a:t>を最大</a:t>
            </a:r>
            <a:r>
              <a:rPr lang="en-US" altLang="ja-JP" sz="1400">
                <a:solidFill>
                  <a:srgbClr val="000000"/>
                </a:solidFill>
                <a:latin typeface="Adobe Fan Heiti Std B"/>
                <a:ea typeface="Adobe Fan Heiti Std B"/>
                <a:cs typeface="Adobe Fan Heiti Std B"/>
              </a:rPr>
              <a:t>2</a:t>
            </a:r>
            <a:r>
              <a:rPr lang="ja-JP" altLang="en-US" sz="1400">
                <a:solidFill>
                  <a:srgbClr val="000000"/>
                </a:solidFill>
                <a:latin typeface="Adobe Fan Heiti Std B"/>
                <a:ea typeface="Adobe Fan Heiti Std B"/>
                <a:cs typeface="Adobe Fan Heiti Std B"/>
              </a:rPr>
              <a:t>枚搭載可能</a:t>
            </a:r>
            <a:endParaRPr lang="en-US" altLang="ja-JP" sz="1400">
              <a:solidFill>
                <a:srgbClr val="000000"/>
              </a:solidFill>
              <a:latin typeface="Adobe Fan Heiti Std B"/>
              <a:ea typeface="Adobe Fan Heiti Std B"/>
              <a:cs typeface="Adobe Fan Heiti Std B"/>
            </a:endParaRPr>
          </a:p>
          <a:p>
            <a:r>
              <a:rPr lang="ja-JP" altLang="en-US" sz="1400">
                <a:solidFill>
                  <a:srgbClr val="C3D69B"/>
                </a:solidFill>
                <a:latin typeface="Adobe Fan Heiti Std B"/>
                <a:ea typeface="Adobe Fan Heiti Std B"/>
                <a:cs typeface="Adobe Fan Heiti Std B"/>
              </a:rPr>
              <a:t>　■  </a:t>
            </a:r>
            <a:r>
              <a:rPr lang="ja-JP" altLang="en-US" sz="1400">
                <a:solidFill>
                  <a:srgbClr val="000000"/>
                </a:solidFill>
                <a:latin typeface="Adobe Fan Heiti Std B"/>
                <a:ea typeface="Adobe Fan Heiti Std B"/>
                <a:cs typeface="Adobe Fan Heiti Std B"/>
              </a:rPr>
              <a:t>最新の</a:t>
            </a:r>
            <a:r>
              <a:rPr lang="en-US" altLang="ja-JP" sz="1400">
                <a:solidFill>
                  <a:srgbClr val="000000"/>
                </a:solidFill>
                <a:latin typeface="Adobe Fan Heiti Std B"/>
                <a:ea typeface="Adobe Fan Heiti Std B"/>
                <a:cs typeface="Adobe Fan Heiti Std B"/>
              </a:rPr>
              <a:t>SandyBridge-E</a:t>
            </a:r>
            <a:r>
              <a:rPr lang="ja-JP" altLang="en-US" sz="1400">
                <a:solidFill>
                  <a:srgbClr val="000000"/>
                </a:solidFill>
                <a:latin typeface="Adobe Fan Heiti Std B"/>
                <a:ea typeface="Adobe Fan Heiti Std B"/>
                <a:cs typeface="Adobe Fan Heiti Std B"/>
              </a:rPr>
              <a:t>  </a:t>
            </a:r>
            <a:r>
              <a:rPr lang="ja-JP" altLang="en-US" sz="1400" b="1">
                <a:solidFill>
                  <a:srgbClr val="000000"/>
                </a:solidFill>
                <a:latin typeface="Adobe Fan Heiti Std B"/>
                <a:ea typeface="Adobe Fan Heiti Std B"/>
                <a:cs typeface="Adobe Fan Heiti Std B"/>
              </a:rPr>
              <a:t>第二世代</a:t>
            </a:r>
            <a:r>
              <a:rPr lang="en-US" altLang="ja-JP" sz="1400" b="1">
                <a:solidFill>
                  <a:srgbClr val="000000"/>
                </a:solidFill>
                <a:latin typeface="Adobe Fan Heiti Std B"/>
                <a:ea typeface="Adobe Fan Heiti Std B"/>
                <a:cs typeface="Adobe Fan Heiti Std B"/>
              </a:rPr>
              <a:t>Corei7</a:t>
            </a:r>
            <a:r>
              <a:rPr lang="ja-JP" altLang="en-US" sz="1400">
                <a:solidFill>
                  <a:srgbClr val="000000"/>
                </a:solidFill>
                <a:latin typeface="Adobe Fan Heiti Std B"/>
                <a:ea typeface="Adobe Fan Heiti Std B"/>
                <a:cs typeface="Adobe Fan Heiti Std B"/>
              </a:rPr>
              <a:t>を搭載</a:t>
            </a:r>
            <a:endParaRPr lang="en-US" altLang="ja-JP" sz="1400">
              <a:solidFill>
                <a:srgbClr val="000000"/>
              </a:solidFill>
              <a:latin typeface="Adobe Fan Heiti Std B"/>
              <a:ea typeface="Adobe Fan Heiti Std B"/>
              <a:cs typeface="Adobe Fan Heiti Std B"/>
            </a:endParaRPr>
          </a:p>
          <a:p>
            <a:r>
              <a:rPr lang="ja-JP" altLang="en-US" sz="1400">
                <a:solidFill>
                  <a:srgbClr val="77933C"/>
                </a:solidFill>
                <a:latin typeface="Adobe Fan Heiti Std B"/>
                <a:ea typeface="Adobe Fan Heiti Std B"/>
                <a:cs typeface="Adobe Fan Heiti Std B"/>
              </a:rPr>
              <a:t>　</a:t>
            </a:r>
            <a:r>
              <a:rPr lang="ja-JP" altLang="en-US" sz="1400">
                <a:solidFill>
                  <a:srgbClr val="D7E4BD"/>
                </a:solidFill>
                <a:latin typeface="Adobe Fan Heiti Std B"/>
                <a:ea typeface="Adobe Fan Heiti Std B"/>
                <a:cs typeface="Adobe Fan Heiti Std B"/>
              </a:rPr>
              <a:t>■</a:t>
            </a:r>
            <a:r>
              <a:rPr lang="ja-JP" altLang="en-US" sz="1400">
                <a:solidFill>
                  <a:srgbClr val="77933C"/>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1</a:t>
            </a:r>
            <a:r>
              <a:rPr lang="ja-JP" altLang="en-US" sz="1400">
                <a:solidFill>
                  <a:srgbClr val="000000"/>
                </a:solidFill>
                <a:latin typeface="Adobe Fan Heiti Std B"/>
                <a:ea typeface="Adobe Fan Heiti Std B"/>
                <a:cs typeface="Adobe Fan Heiti Std B"/>
              </a:rPr>
              <a:t>年間のオンサイト保守＋</a:t>
            </a:r>
            <a:r>
              <a:rPr lang="en-US" altLang="ja-JP" sz="1400">
                <a:solidFill>
                  <a:srgbClr val="000000"/>
                </a:solidFill>
                <a:latin typeface="Adobe Fan Heiti Std B"/>
                <a:ea typeface="Adobe Fan Heiti Std B"/>
                <a:cs typeface="Adobe Fan Heiti Std B"/>
              </a:rPr>
              <a:t>2</a:t>
            </a:r>
            <a:r>
              <a:rPr lang="ja-JP" altLang="en-US" sz="1400">
                <a:solidFill>
                  <a:srgbClr val="000000"/>
                </a:solidFill>
                <a:latin typeface="Adobe Fan Heiti Std B"/>
                <a:ea typeface="Adobe Fan Heiti Std B"/>
                <a:cs typeface="Adobe Fan Heiti Std B"/>
              </a:rPr>
              <a:t>年間のセンドバックサービス（</a:t>
            </a:r>
            <a:r>
              <a:rPr lang="en-US" altLang="ja-JP" sz="1400">
                <a:solidFill>
                  <a:srgbClr val="000000"/>
                </a:solidFill>
                <a:latin typeface="Adobe Fan Heiti Std B"/>
                <a:ea typeface="Adobe Fan Heiti Std B"/>
                <a:cs typeface="Adobe Fan Heiti Std B"/>
              </a:rPr>
              <a:t>3</a:t>
            </a:r>
            <a:r>
              <a:rPr lang="ja-JP" altLang="en-US" sz="1400">
                <a:solidFill>
                  <a:srgbClr val="000000"/>
                </a:solidFill>
                <a:latin typeface="Adobe Fan Heiti Std B"/>
                <a:ea typeface="Adobe Fan Heiti Std B"/>
                <a:cs typeface="Adobe Fan Heiti Std B"/>
              </a:rPr>
              <a:t>年オンサイトオプション）</a:t>
            </a:r>
            <a:endParaRPr lang="en-US" altLang="ja-JP" sz="1400">
              <a:solidFill>
                <a:srgbClr val="000000"/>
              </a:solidFill>
              <a:latin typeface="Adobe Fan Heiti Std B"/>
              <a:ea typeface="Adobe Fan Heiti Std B"/>
              <a:cs typeface="Adobe Fan Heiti Std B"/>
            </a:endParaRPr>
          </a:p>
          <a:p>
            <a:endParaRPr lang="en-US" altLang="ja-JP" sz="1400">
              <a:solidFill>
                <a:srgbClr val="000000"/>
              </a:solidFill>
              <a:latin typeface="Adobe Fan Heiti Std B"/>
              <a:ea typeface="Adobe Fan Heiti Std B"/>
              <a:cs typeface="Adobe Fan Heiti Std B"/>
            </a:endParaRPr>
          </a:p>
        </p:txBody>
      </p:sp>
      <p:pic>
        <p:nvPicPr>
          <p:cNvPr id="195586" name="Picture 5"/>
          <p:cNvPicPr>
            <a:picLocks noChangeAspect="1" noChangeArrowheads="1"/>
          </p:cNvPicPr>
          <p:nvPr/>
        </p:nvPicPr>
        <p:blipFill>
          <a:blip r:embed="rId2"/>
          <a:srcRect/>
          <a:stretch>
            <a:fillRect/>
          </a:stretch>
        </p:blipFill>
        <p:spPr bwMode="auto">
          <a:xfrm>
            <a:off x="2274888" y="2894013"/>
            <a:ext cx="4889500" cy="966787"/>
          </a:xfrm>
          <a:prstGeom prst="rect">
            <a:avLst/>
          </a:prstGeom>
          <a:noFill/>
          <a:ln w="9525">
            <a:noFill/>
            <a:miter lim="800000"/>
            <a:headEnd/>
            <a:tailEnd/>
          </a:ln>
        </p:spPr>
      </p:pic>
      <p:pic>
        <p:nvPicPr>
          <p:cNvPr id="195587" name="Picture 6"/>
          <p:cNvPicPr>
            <a:picLocks noChangeAspect="1" noChangeArrowheads="1"/>
          </p:cNvPicPr>
          <p:nvPr/>
        </p:nvPicPr>
        <p:blipFill>
          <a:blip r:embed="rId3"/>
          <a:srcRect/>
          <a:stretch>
            <a:fillRect/>
          </a:stretch>
        </p:blipFill>
        <p:spPr bwMode="auto">
          <a:xfrm>
            <a:off x="1473200" y="3954463"/>
            <a:ext cx="6554788" cy="2138362"/>
          </a:xfrm>
          <a:prstGeom prst="rect">
            <a:avLst/>
          </a:prstGeom>
          <a:noFill/>
          <a:ln w="9525">
            <a:noFill/>
            <a:miter lim="800000"/>
            <a:headEnd/>
            <a:tailEnd/>
          </a:ln>
        </p:spPr>
      </p:pic>
    </p:spTree>
  </p:cSld>
  <p:clrMapOvr>
    <a:masterClrMapping/>
  </p:clrMapOvr>
  <p:transition advTm="30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09" name="Picture 8" descr="C:\Users\donjo\Desktop\SACSIS2011\snapshot\スナップショット 1 (2011-05-12 12-28).png"/>
          <p:cNvPicPr>
            <a:picLocks noChangeAspect="1" noChangeArrowheads="1"/>
          </p:cNvPicPr>
          <p:nvPr/>
        </p:nvPicPr>
        <p:blipFill>
          <a:blip r:embed="rId2"/>
          <a:srcRect/>
          <a:stretch>
            <a:fillRect/>
          </a:stretch>
        </p:blipFill>
        <p:spPr bwMode="auto">
          <a:xfrm>
            <a:off x="-9525" y="-15875"/>
            <a:ext cx="9161463" cy="6869113"/>
          </a:xfrm>
          <a:prstGeom prst="rect">
            <a:avLst/>
          </a:prstGeom>
          <a:noFill/>
          <a:ln w="9525">
            <a:noFill/>
            <a:miter lim="800000"/>
            <a:headEnd/>
            <a:tailEnd/>
          </a:ln>
        </p:spPr>
      </p:pic>
      <p:pic>
        <p:nvPicPr>
          <p:cNvPr id="1027" name="Picture 3" descr="C:\Users\donjo\Desktop\SACSIS2011\snapshot\スナップショット 2 (2011-05-12 12-29).png"/>
          <p:cNvPicPr>
            <a:picLocks noChangeAspect="1" noChangeArrowheads="1"/>
          </p:cNvPicPr>
          <p:nvPr/>
        </p:nvPicPr>
        <p:blipFill>
          <a:blip r:embed="rId3"/>
          <a:srcRect/>
          <a:stretch>
            <a:fillRect/>
          </a:stretch>
        </p:blipFill>
        <p:spPr bwMode="auto">
          <a:xfrm>
            <a:off x="-9525" y="-26988"/>
            <a:ext cx="9161463" cy="6869113"/>
          </a:xfrm>
          <a:prstGeom prst="rect">
            <a:avLst/>
          </a:prstGeom>
          <a:noFill/>
          <a:ln w="9525">
            <a:noFill/>
            <a:miter lim="800000"/>
            <a:headEnd/>
            <a:tailEnd/>
          </a:ln>
        </p:spPr>
      </p:pic>
      <p:pic>
        <p:nvPicPr>
          <p:cNvPr id="1028" name="Picture 4" descr="C:\Users\donjo\Desktop\SACSIS2011\snapshot\スナップショット 3 (2011-05-12 12-29).png"/>
          <p:cNvPicPr>
            <a:picLocks noChangeAspect="1" noChangeArrowheads="1"/>
          </p:cNvPicPr>
          <p:nvPr/>
        </p:nvPicPr>
        <p:blipFill>
          <a:blip r:embed="rId4"/>
          <a:srcRect/>
          <a:stretch>
            <a:fillRect/>
          </a:stretch>
        </p:blipFill>
        <p:spPr bwMode="auto">
          <a:xfrm>
            <a:off x="14288" y="-26988"/>
            <a:ext cx="9161462" cy="6869113"/>
          </a:xfrm>
          <a:prstGeom prst="rect">
            <a:avLst/>
          </a:prstGeom>
          <a:noFill/>
          <a:ln w="9525">
            <a:noFill/>
            <a:miter lim="800000"/>
            <a:headEnd/>
            <a:tailEnd/>
          </a:ln>
        </p:spPr>
      </p:pic>
      <p:pic>
        <p:nvPicPr>
          <p:cNvPr id="1029" name="Picture 5" descr="C:\Users\donjo\Desktop\SACSIS2011\snapshot\スナップショット 4 (2011-05-12 12-30).png"/>
          <p:cNvPicPr>
            <a:picLocks noChangeAspect="1" noChangeArrowheads="1"/>
          </p:cNvPicPr>
          <p:nvPr/>
        </p:nvPicPr>
        <p:blipFill>
          <a:blip r:embed="rId5"/>
          <a:srcRect/>
          <a:stretch>
            <a:fillRect/>
          </a:stretch>
        </p:blipFill>
        <p:spPr bwMode="auto">
          <a:xfrm>
            <a:off x="-36513" y="-11113"/>
            <a:ext cx="9161463" cy="6869113"/>
          </a:xfrm>
          <a:prstGeom prst="rect">
            <a:avLst/>
          </a:prstGeom>
          <a:noFill/>
          <a:ln w="9525">
            <a:noFill/>
            <a:miter lim="800000"/>
            <a:headEnd/>
            <a:tailEnd/>
          </a:ln>
        </p:spPr>
      </p:pic>
      <p:pic>
        <p:nvPicPr>
          <p:cNvPr id="1030" name="Picture 6" descr="C:\Users\donjo\Desktop\SACSIS2011\snapshot\スナップショット 5 (2011-05-12 13-24).png"/>
          <p:cNvPicPr>
            <a:picLocks noChangeAspect="1" noChangeArrowheads="1"/>
          </p:cNvPicPr>
          <p:nvPr/>
        </p:nvPicPr>
        <p:blipFill>
          <a:blip r:embed="rId6"/>
          <a:srcRect/>
          <a:stretch>
            <a:fillRect/>
          </a:stretch>
        </p:blipFill>
        <p:spPr bwMode="auto">
          <a:xfrm>
            <a:off x="-36513" y="-11113"/>
            <a:ext cx="9161463" cy="6869113"/>
          </a:xfrm>
          <a:prstGeom prst="rect">
            <a:avLst/>
          </a:prstGeom>
          <a:noFill/>
          <a:ln w="9525">
            <a:noFill/>
            <a:miter lim="800000"/>
            <a:headEnd/>
            <a:tailEnd/>
          </a:ln>
        </p:spPr>
      </p:pic>
      <p:pic>
        <p:nvPicPr>
          <p:cNvPr id="1031" name="Picture 7" descr="C:\Users\donjo\Desktop\SACSIS2011\snapshot\スナップショット 6 (2011-05-12 13-24).png"/>
          <p:cNvPicPr>
            <a:picLocks noChangeAspect="1" noChangeArrowheads="1"/>
          </p:cNvPicPr>
          <p:nvPr/>
        </p:nvPicPr>
        <p:blipFill>
          <a:blip r:embed="rId7"/>
          <a:srcRect/>
          <a:stretch>
            <a:fillRect/>
          </a:stretch>
        </p:blipFill>
        <p:spPr bwMode="auto">
          <a:xfrm>
            <a:off x="-46038" y="-11113"/>
            <a:ext cx="9226551" cy="6869113"/>
          </a:xfrm>
          <a:prstGeom prst="rect">
            <a:avLst/>
          </a:prstGeom>
          <a:noFill/>
          <a:ln w="9525">
            <a:noFill/>
            <a:miter lim="800000"/>
            <a:headEnd/>
            <a:tailEnd/>
          </a:ln>
        </p:spPr>
      </p:pic>
    </p:spTree>
  </p:cSld>
  <p:clrMapOvr>
    <a:masterClrMapping/>
  </p:clrMapOvr>
  <p:transition spd="slow" advTm="3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750"/>
                                        <p:tgtEl>
                                          <p:spTgt spid="102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750"/>
                                        <p:tgtEl>
                                          <p:spTgt spid="102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29"/>
                                        </p:tgtEl>
                                        <p:attrNameLst>
                                          <p:attrName>style.visibility</p:attrName>
                                        </p:attrNameLst>
                                      </p:cBhvr>
                                      <p:to>
                                        <p:strVal val="visible"/>
                                      </p:to>
                                    </p:set>
                                    <p:animEffect transition="in" filter="fade">
                                      <p:cBhvr>
                                        <p:cTn id="15" dur="750"/>
                                        <p:tgtEl>
                                          <p:spTgt spid="1029"/>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750"/>
                                        <p:tgtEl>
                                          <p:spTgt spid="103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031"/>
                                        </p:tgtEl>
                                        <p:attrNameLst>
                                          <p:attrName>style.visibility</p:attrName>
                                        </p:attrNameLst>
                                      </p:cBhvr>
                                      <p:to>
                                        <p:strVal val="visible"/>
                                      </p:to>
                                    </p:set>
                                    <p:animEffect transition="in" filter="fade">
                                      <p:cBhvr>
                                        <p:cTn id="23" dur="75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
</p:tagLst>
</file>

<file path=ppt/theme/_rels/theme10.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アース">
  <a:themeElements>
    <a:clrScheme name="アース">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アース">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アース">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11.xml><?xml version="1.0" encoding="utf-8"?>
<a:theme xmlns:a="http://schemas.openxmlformats.org/drawingml/2006/main" name="1_標準デザイン">
  <a:themeElements>
    <a:clrScheme name="1_標準デザイン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fontScheme name="1_標準デザイン">
      <a:majorFont>
        <a:latin typeface="Arial"/>
        <a:ea typeface="HGP創英角ｺﾞｼｯｸUB"/>
        <a:cs typeface=""/>
      </a:majorFont>
      <a:minorFont>
        <a:latin typeface="Arial"/>
        <a:ea typeface="HGP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rgbClr val="00B4A0"/>
          </a:solidFill>
          <a:prstDash val="solid"/>
          <a:round/>
          <a:headEnd type="none" w="med" len="med"/>
          <a:tailEnd type="none" w="med" len="med"/>
        </a:ln>
        <a:effectLst/>
      </a:spPr>
      <a:bodyPr vert="horz" wrap="none" lIns="288000" tIns="90000" rIns="288000" bIns="900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HGP創英角ｺﾞｼｯｸUB" pitchFamily="50" charset="-128"/>
          </a:defRPr>
        </a:defPPr>
      </a:lstStyle>
    </a:spDef>
    <a:lnDef>
      <a:spPr bwMode="auto">
        <a:xfrm>
          <a:off x="0" y="0"/>
          <a:ext cx="1" cy="1"/>
        </a:xfrm>
        <a:custGeom>
          <a:avLst/>
          <a:gdLst/>
          <a:ahLst/>
          <a:cxnLst/>
          <a:rect l="0" t="0" r="0" b="0"/>
          <a:pathLst/>
        </a:custGeom>
        <a:solidFill>
          <a:schemeClr val="bg1"/>
        </a:solidFill>
        <a:ln w="38100" cap="flat" cmpd="sng" algn="ctr">
          <a:solidFill>
            <a:srgbClr val="00B4A0"/>
          </a:solidFill>
          <a:prstDash val="solid"/>
          <a:round/>
          <a:headEnd type="none" w="med" len="med"/>
          <a:tailEnd type="none" w="med" len="med"/>
        </a:ln>
        <a:effectLst/>
      </a:spPr>
      <a:bodyPr vert="horz" wrap="none" lIns="288000" tIns="90000" rIns="288000" bIns="900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HGP創英角ｺﾞｼｯｸUB" pitchFamily="50" charset="-128"/>
          </a:defRPr>
        </a:defPPr>
      </a:lstStyle>
    </a:ln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標準デザイン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標準デザイン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wave_stn">
  <a:themeElements>
    <a:clrScheme name="wave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fontScheme name="wave_stn">
      <a:majorFont>
        <a:latin typeface="Arial"/>
        <a:ea typeface="HGP創英角ｺﾞｼｯｸUB"/>
        <a:cs typeface=""/>
      </a:majorFont>
      <a:minorFont>
        <a:latin typeface="HGP創英角ｺﾞｼｯｸUB"/>
        <a:ea typeface="HGP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HGP創英角ｺﾞｼｯｸUB" pitchFamily="50" charset="-128"/>
          </a:defRPr>
        </a:defPPr>
      </a:lstStyle>
    </a:spDef>
    <a:ln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HGP創英角ｺﾞｼｯｸUB" pitchFamily="50" charset="-128"/>
          </a:defRPr>
        </a:defPPr>
      </a:lstStyle>
    </a:lnDef>
  </a:objectDefaults>
  <a:extraClrSchemeLst>
    <a:extraClrScheme>
      <a:clrScheme name="wave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ave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ave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ave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ave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ave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ave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ave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ave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ave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ave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ave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ave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wave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wave_stn">
  <a:themeElements>
    <a:clrScheme name="wave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fontScheme name="wave_stn">
      <a:majorFont>
        <a:latin typeface="Arial"/>
        <a:ea typeface="HGP創英角ｺﾞｼｯｸUB"/>
        <a:cs typeface=""/>
      </a:majorFont>
      <a:minorFont>
        <a:latin typeface="HGP創英角ｺﾞｼｯｸUB"/>
        <a:ea typeface="HGP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HGP創英角ｺﾞｼｯｸUB" pitchFamily="50" charset="-128"/>
          </a:defRPr>
        </a:defPPr>
      </a:lstStyle>
    </a:spDef>
    <a:ln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HGP創英角ｺﾞｼｯｸUB" pitchFamily="50" charset="-128"/>
          </a:defRPr>
        </a:defPPr>
      </a:lstStyle>
    </a:lnDef>
  </a:objectDefaults>
  <a:extraClrSchemeLst>
    <a:extraClrScheme>
      <a:clrScheme name="wave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ave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ave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ave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ave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ave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ave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ave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ave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ave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ave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ave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ave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wave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2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_Tool_2_JA_G">
  <a:themeElements>
    <a:clrScheme name="F_Tool_2_JA_G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fontScheme name="F_Tool_2_JA_G">
      <a:majorFont>
        <a:latin typeface="Arial"/>
        <a:ea typeface="ＭＳ Ｐゴシック"/>
        <a:cs typeface=""/>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lnDef>
  </a:objectDefaults>
  <a:extraClrSchemeLst>
    <a:extraClrScheme>
      <a:clrScheme name="F_Tool_2_JA_G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既定のテーマ">
  <a:themeElements>
    <a:clrScheme name="Custom 3">
      <a:dk1>
        <a:srgbClr val="191919"/>
      </a:dk1>
      <a:lt1>
        <a:srgbClr val="FFFFFF"/>
      </a:lt1>
      <a:dk2>
        <a:srgbClr val="A6211A"/>
      </a:dk2>
      <a:lt2>
        <a:srgbClr val="FFFFFF"/>
      </a:lt2>
      <a:accent1>
        <a:srgbClr val="333333"/>
      </a:accent1>
      <a:accent2>
        <a:srgbClr val="A7211A"/>
      </a:accent2>
      <a:accent3>
        <a:srgbClr val="7F7F7F"/>
      </a:accent3>
      <a:accent4>
        <a:srgbClr val="000080"/>
      </a:accent4>
      <a:accent5>
        <a:srgbClr val="008000"/>
      </a:accent5>
      <a:accent6>
        <a:srgbClr val="FF8000"/>
      </a:accent6>
      <a:hlink>
        <a:srgbClr val="D2D200"/>
      </a:hlink>
      <a:folHlink>
        <a:srgbClr val="D0B9F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00"/>
        </a:solidFill>
        <a:ln w="9525">
          <a:solidFill>
            <a:srgbClr val="006600"/>
          </a:solidFill>
          <a:round/>
          <a:headEnd/>
          <a:tailEnd/>
        </a:ln>
      </a:spPr>
      <a:bodyPr wrap="square" lIns="82058" tIns="18000" rIns="82058" bIns="18000" anchor="ctr">
        <a:spAutoFit/>
      </a:bodyPr>
      <a:lstStyle>
        <a:defPPr marL="0" marR="0" indent="0" defTabSz="914400" eaLnBrk="1" fontAlgn="auto" latinLnBrk="0" hangingPunct="1">
          <a:lnSpc>
            <a:spcPct val="100000"/>
          </a:lnSpc>
          <a:spcBef>
            <a:spcPts val="0"/>
          </a:spcBef>
          <a:spcAft>
            <a:spcPts val="0"/>
          </a:spcAft>
          <a:buClrTx/>
          <a:buSzTx/>
          <a:buFontTx/>
          <a:buNone/>
          <a:tabLst/>
          <a:defRPr kumimoji="0" sz="1600" b="1" i="0" u="none" strike="noStrike" kern="0" cap="none" spc="0" normalizeH="0" baseline="0" noProof="0" dirty="0" smtClean="0">
            <a:ln>
              <a:noFill/>
            </a:ln>
            <a:solidFill>
              <a:srgbClr val="FFFFFF"/>
            </a:solidFill>
            <a:effectLst/>
            <a:uLnTx/>
            <a:uFillTx/>
            <a:latin typeface="Trebuchet MS" pitchFamily="34" charset="0"/>
          </a:defRPr>
        </a:defPPr>
      </a:lstStyle>
    </a:spDef>
  </a:objectDefaults>
  <a:extraClrSchemeLst/>
</a:theme>
</file>

<file path=ppt/theme/theme7.xml><?xml version="1.0" encoding="utf-8"?>
<a:theme xmlns:a="http://schemas.openxmlformats.org/drawingml/2006/main" name="2_ホワイト">
  <a:themeElements>
    <a:clrScheme name="ホワイ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ホワイト">
      <a:majorFont>
        <a:latin typeface="Verdana"/>
        <a:ea typeface="ＭＳ Ｐゴシック"/>
        <a:cs typeface="Arial"/>
      </a:majorFont>
      <a:minorFont>
        <a:latin typeface="Verdana"/>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Verdana" charset="0"/>
            <a:ea typeface="ＭＳ Ｐゴシック" charset="0"/>
            <a:cs typeface="mspgothi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Verdana" charset="0"/>
            <a:ea typeface="ＭＳ Ｐゴシック" charset="0"/>
            <a:cs typeface="mspgothic" charset="0"/>
          </a:defRPr>
        </a:defPPr>
      </a:lstStyle>
    </a:lnDef>
  </a:objectDefaults>
  <a:extraClrSchemeLst>
    <a:extraClrScheme>
      <a:clrScheme name="ホワイ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ホワイ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ホワイ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ホワイ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ホワイ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ホワイ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ホワイ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ホワイト">
  <a:themeElements>
    <a:clrScheme name="ホワイ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ホワイト">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Verdana" charset="0"/>
            <a:ea typeface="ＭＳ Ｐゴシック" charset="0"/>
            <a:cs typeface="mspgothi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Verdana" charset="0"/>
            <a:ea typeface="ＭＳ Ｐゴシック" charset="0"/>
            <a:cs typeface="mspgothic" charset="0"/>
          </a:defRPr>
        </a:defPPr>
      </a:lstStyle>
    </a:lnDef>
  </a:objectDefaults>
  <a:extraClrSchemeLst>
    <a:extraClrScheme>
      <a:clrScheme name="ホワイ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ホワイ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ホワイ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ホワイ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ホワイ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ホワイ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ホワイ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Inrevium_J">
  <a:themeElements>
    <a:clrScheme name="Inrevium_J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revium_J">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nrevium_J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revium_J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revium_J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revium_J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revium_J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revium_J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revium_J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revium_J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revium_J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revium_J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revium_J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revium_J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アース">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アース">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otalTime>1204</TotalTime>
  <Words>4948</Words>
  <Application>Microsoft Office PowerPoint</Application>
  <PresentationFormat>画面に合わせる (4:3)</PresentationFormat>
  <Paragraphs>849</Paragraphs>
  <Slides>26</Slides>
  <Notes>12</Notes>
  <HiddenSlides>0</HiddenSlides>
  <MMClips>0</MMClips>
  <ScaleCrop>false</ScaleCrop>
  <HeadingPairs>
    <vt:vector size="8" baseType="variant">
      <vt:variant>
        <vt:lpstr>使用されているフォント</vt:lpstr>
      </vt:variant>
      <vt:variant>
        <vt:i4>26</vt:i4>
      </vt:variant>
      <vt:variant>
        <vt:lpstr>デザイン テンプレート</vt:lpstr>
      </vt:variant>
      <vt:variant>
        <vt:i4>110</vt:i4>
      </vt:variant>
      <vt:variant>
        <vt:lpstr>埋め込まれた OLE サーバー</vt:lpstr>
      </vt:variant>
      <vt:variant>
        <vt:i4>1</vt:i4>
      </vt:variant>
      <vt:variant>
        <vt:lpstr>スライド タイトル</vt:lpstr>
      </vt:variant>
      <vt:variant>
        <vt:i4>26</vt:i4>
      </vt:variant>
    </vt:vector>
  </HeadingPairs>
  <TitlesOfParts>
    <vt:vector size="163" baseType="lpstr">
      <vt:lpstr>Calibri</vt:lpstr>
      <vt:lpstr>ＭＳ Ｐゴシック</vt:lpstr>
      <vt:lpstr>Arial</vt:lpstr>
      <vt:lpstr>Wingdings</vt:lpstr>
      <vt:lpstr>ヒラギノ角ゴ Pro W3</vt:lpstr>
      <vt:lpstr>Verdana</vt:lpstr>
      <vt:lpstr>Times New Roman</vt:lpstr>
      <vt:lpstr>Bookman Old Style</vt:lpstr>
      <vt:lpstr>HG明朝E</vt:lpstr>
      <vt:lpstr>Gill Sans MT</vt:lpstr>
      <vt:lpstr>Wingdings 3</vt:lpstr>
      <vt:lpstr>HGP創英角ｺﾞｼｯｸUB</vt:lpstr>
      <vt:lpstr>Tahoma</vt:lpstr>
      <vt:lpstr>Myriad Pro</vt:lpstr>
      <vt:lpstr>mspgothic</vt:lpstr>
      <vt:lpstr>Osaka</vt:lpstr>
      <vt:lpstr>小塚ゴシック Pro M</vt:lpstr>
      <vt:lpstr>Adobe Fan Heiti Std B</vt:lpstr>
      <vt:lpstr>ＭＳ Ｐゴシック 本文</vt:lpstr>
      <vt:lpstr>Trebuchet MS</vt:lpstr>
      <vt:lpstr>SimSun</vt:lpstr>
      <vt:lpstr>HGｺﾞｼｯｸM</vt:lpstr>
      <vt:lpstr>メイリオ</vt:lpstr>
      <vt:lpstr>HG創英角ｺﾞｼｯｸUB</vt:lpstr>
      <vt:lpstr>HGS創英角ｺﾞｼｯｸUB</vt:lpstr>
      <vt:lpstr>HG 明朝L Sun</vt:lpstr>
      <vt:lpstr>Office テーマ</vt:lpstr>
      <vt:lpstr>F_Tool_2_JA_G</vt:lpstr>
      <vt:lpstr>既定のテーマ</vt:lpstr>
      <vt:lpstr>Office ​​テーマ</vt:lpstr>
      <vt:lpstr>1_Office テーマ</vt:lpstr>
      <vt:lpstr>1_Office ​​テーマ</vt:lpstr>
      <vt:lpstr>2_ホワイト</vt:lpstr>
      <vt:lpstr>6_ホワイト</vt:lpstr>
      <vt:lpstr>Inrevium_J</vt:lpstr>
      <vt:lpstr>アース</vt:lpstr>
      <vt:lpstr>1_標準デザイン</vt:lpstr>
      <vt:lpstr>wave_stn</vt:lpstr>
      <vt:lpstr>1_wave_stn</vt:lpstr>
      <vt:lpstr>ホワイト</vt:lpstr>
      <vt:lpstr>2_Office ​​テーマ</vt:lpstr>
      <vt:lpstr>F_Tool_2_JA_G</vt:lpstr>
      <vt:lpstr>F_Tool_2_JA_G</vt:lpstr>
      <vt:lpstr>F_Tool_2_JA_G</vt:lpstr>
      <vt:lpstr>F_Tool_2_JA_G</vt:lpstr>
      <vt:lpstr>F_Tool_2_JA_G</vt:lpstr>
      <vt:lpstr>F_Tool_2_JA_G</vt:lpstr>
      <vt:lpstr>F_Tool_2_JA_G</vt:lpstr>
      <vt:lpstr>F_Tool_2_JA_G</vt:lpstr>
      <vt:lpstr>F_Tool_2_JA_G</vt:lpstr>
      <vt:lpstr>F_Tool_2_JA_G</vt:lpstr>
      <vt:lpstr>F_Tool_2_JA_G</vt:lpstr>
      <vt:lpstr>F_Tool_2_JA_G</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1_Office ​​テーマ</vt:lpstr>
      <vt:lpstr>Inrevium_J</vt:lpstr>
      <vt:lpstr>Inrevium_J</vt:lpstr>
      <vt:lpstr>Inrevium_J</vt:lpstr>
      <vt:lpstr>Inrevium_J</vt:lpstr>
      <vt:lpstr>Inrevium_J</vt:lpstr>
      <vt:lpstr>Inrevium_J</vt:lpstr>
      <vt:lpstr>Inrevium_J</vt:lpstr>
      <vt:lpstr>Inrevium_J</vt:lpstr>
      <vt:lpstr>Inrevium_J</vt:lpstr>
      <vt:lpstr>Inrevium_J</vt:lpstr>
      <vt:lpstr>Inrevium_J</vt:lpstr>
      <vt:lpstr>Inrevium_J</vt:lpstr>
      <vt:lpstr>アース</vt:lpstr>
      <vt:lpstr>アース</vt:lpstr>
      <vt:lpstr>アース</vt:lpstr>
      <vt:lpstr>アース</vt:lpstr>
      <vt:lpstr>アース</vt:lpstr>
      <vt:lpstr>アース</vt:lpstr>
      <vt:lpstr>アース</vt:lpstr>
      <vt:lpstr>アース</vt:lpstr>
      <vt:lpstr>アース</vt:lpstr>
      <vt:lpstr>アース</vt:lpstr>
      <vt:lpstr>アース</vt:lpstr>
      <vt:lpstr>1_標準デザイン</vt:lpstr>
      <vt:lpstr>1_標準デザイン</vt:lpstr>
      <vt:lpstr>1_標準デザイン</vt:lpstr>
      <vt:lpstr>1_標準デザイン</vt:lpstr>
      <vt:lpstr>1_標準デザイン</vt:lpstr>
      <vt:lpstr>1_標準デザイン</vt:lpstr>
      <vt:lpstr>1_標準デザイン</vt:lpstr>
      <vt:lpstr>1_標準デザイン</vt:lpstr>
      <vt:lpstr>1_標準デザイン</vt:lpstr>
      <vt:lpstr>1_標準デザイン</vt:lpstr>
      <vt:lpstr>1_標準デザイン</vt:lpstr>
      <vt:lpstr>wave_stn</vt:lpstr>
      <vt:lpstr>wave_stn</vt:lpstr>
      <vt:lpstr>wave_stn</vt:lpstr>
      <vt:lpstr>wave_stn</vt:lpstr>
      <vt:lpstr>wave_stn</vt:lpstr>
      <vt:lpstr>wave_stn</vt:lpstr>
      <vt:lpstr>wave_stn</vt:lpstr>
      <vt:lpstr>wave_stn</vt:lpstr>
      <vt:lpstr>wave_stn</vt:lpstr>
      <vt:lpstr>wave_stn</vt:lpstr>
      <vt:lpstr>wave_stn</vt:lpstr>
      <vt:lpstr>1_wave_stn</vt:lpstr>
      <vt:lpstr>1_wave_stn</vt:lpstr>
      <vt:lpstr>1_wave_stn</vt:lpstr>
      <vt:lpstr>1_wave_stn</vt:lpstr>
      <vt:lpstr>1_wave_stn</vt:lpstr>
      <vt:lpstr>1_wave_stn</vt:lpstr>
      <vt:lpstr>1_wave_stn</vt:lpstr>
      <vt:lpstr>1_wave_stn</vt:lpstr>
      <vt:lpstr>1_wave_stn</vt:lpstr>
      <vt:lpstr>1_wave_stn</vt:lpstr>
      <vt:lpstr>1_wave_stn</vt:lpstr>
      <vt:lpstr>ホワイト</vt:lpstr>
      <vt:lpstr>ホワイト</vt:lpstr>
      <vt:lpstr>ホワイト</vt:lpstr>
      <vt:lpstr>ホワイト</vt:lpstr>
      <vt:lpstr>ホワイト</vt:lpstr>
      <vt:lpstr>ホワイト</vt:lpstr>
      <vt:lpstr>ホワイト</vt:lpstr>
      <vt:lpstr>ホワイト</vt:lpstr>
      <vt:lpstr>ホワイト</vt:lpstr>
      <vt:lpstr>ホワイト</vt:lpstr>
      <vt:lpstr>ホワイト</vt:lpstr>
      <vt:lpstr>2_Office ​​テーマ</vt:lpstr>
      <vt:lpstr>Acrobat Document</vt:lpstr>
      <vt:lpstr>　　 HPCテックのSandyBridge &amp; Kepler デスクトップ</vt:lpstr>
      <vt:lpstr>　　 HPCテックのSandyBridge &amp; Kepler ポータブル</vt:lpstr>
      <vt:lpstr>富士通株式会社</vt:lpstr>
      <vt:lpstr>スーパーコンピュータ PRIMEHPC FX10</vt:lpstr>
      <vt:lpstr>DDN | Scale With Flexibility</vt:lpstr>
      <vt:lpstr>SFA12K™ | Models</vt:lpstr>
      <vt:lpstr>スライド 7</vt:lpstr>
      <vt:lpstr>スライド 8</vt:lpstr>
      <vt:lpstr>スライド 9</vt:lpstr>
      <vt:lpstr>スライド 10</vt:lpstr>
      <vt:lpstr>スライド 11</vt:lpstr>
      <vt:lpstr>スライド 12</vt:lpstr>
      <vt:lpstr>Appro International, Inc.</vt:lpstr>
      <vt:lpstr>スライド 14</vt:lpstr>
      <vt:lpstr>東京エレクトロンデバイス株式会社</vt:lpstr>
      <vt:lpstr>東京エレクトロンデバイス株式会社</vt:lpstr>
      <vt:lpstr>スライド 17</vt:lpstr>
      <vt:lpstr>スライド 18</vt:lpstr>
      <vt:lpstr>PCクラスタ向け メニコア エミュレーションシステム</vt:lpstr>
      <vt:lpstr>デモ内容(東京大学 石川研究室との共同研究成果)</vt:lpstr>
      <vt:lpstr>NEC HPCクラスタソリューション　LXシリーズ</vt:lpstr>
      <vt:lpstr>NEC LXシリーズ最新サーバラインナップ</vt:lpstr>
      <vt:lpstr>FOCUS主催・共催・後援イベント</vt:lpstr>
      <vt:lpstr>FOCUS主催・共催・後援イベント</vt:lpstr>
      <vt:lpstr>スライド 25</vt:lpstr>
      <vt:lpstr>スライド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株式会社HPCテック</dc:title>
  <dc:creator>suzuki</dc:creator>
  <cp:lastModifiedBy>0000010847250</cp:lastModifiedBy>
  <cp:revision>131</cp:revision>
  <dcterms:created xsi:type="dcterms:W3CDTF">2012-04-16T07:41:49Z</dcterms:created>
  <dcterms:modified xsi:type="dcterms:W3CDTF">2012-05-10T10:15:22Z</dcterms:modified>
</cp:coreProperties>
</file>